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66" r:id="rId3"/>
    <p:sldId id="257" r:id="rId4"/>
    <p:sldId id="258" r:id="rId5"/>
    <p:sldId id="259" r:id="rId6"/>
    <p:sldId id="260" r:id="rId7"/>
    <p:sldId id="261" r:id="rId8"/>
    <p:sldId id="262" r:id="rId9"/>
    <p:sldId id="264" r:id="rId10"/>
    <p:sldId id="265" r:id="rId11"/>
    <p:sldId id="267" r:id="rId12"/>
    <p:sldId id="268" r:id="rId13"/>
    <p:sldId id="269" r:id="rId14"/>
    <p:sldId id="270" r:id="rId15"/>
    <p:sldId id="271" r:id="rId16"/>
    <p:sldId id="273"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CC00FF"/>
    <a:srgbClr val="CCECFF"/>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52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022FE8-BDB7-479F-A2FD-8B8C8B8596F6}" type="doc">
      <dgm:prSet loTypeId="urn:microsoft.com/office/officeart/2005/8/layout/pyramid2" loCatId="pyramid" qsTypeId="urn:microsoft.com/office/officeart/2005/8/quickstyle/simple1" qsCatId="simple" csTypeId="urn:microsoft.com/office/officeart/2005/8/colors/accent1_2" csCatId="accent1" phldr="1"/>
      <dgm:spPr/>
    </dgm:pt>
    <dgm:pt modelId="{978E39B7-2902-4377-A301-06A7D721CD4F}">
      <dgm:prSet phldrT="[Text]"/>
      <dgm:spPr/>
      <dgm:t>
        <a:bodyPr/>
        <a:lstStyle/>
        <a:p>
          <a:r>
            <a:rPr lang="en-US" b="1" dirty="0">
              <a:latin typeface="Arial" pitchFamily="34" charset="0"/>
              <a:cs typeface="Arial" pitchFamily="34" charset="0"/>
            </a:rPr>
            <a:t>Abraham shall be father of many nations</a:t>
          </a:r>
        </a:p>
      </dgm:t>
    </dgm:pt>
    <dgm:pt modelId="{672A444A-3636-4610-88DD-73DAF862DEAA}" type="parTrans" cxnId="{CE3467E6-DEAB-46C6-9332-8FA6048086BE}">
      <dgm:prSet/>
      <dgm:spPr/>
      <dgm:t>
        <a:bodyPr/>
        <a:lstStyle/>
        <a:p>
          <a:endParaRPr lang="en-US"/>
        </a:p>
      </dgm:t>
    </dgm:pt>
    <dgm:pt modelId="{86FC0850-CE0C-4680-8D45-23DD8FFC4A73}" type="sibTrans" cxnId="{CE3467E6-DEAB-46C6-9332-8FA6048086BE}">
      <dgm:prSet/>
      <dgm:spPr/>
      <dgm:t>
        <a:bodyPr/>
        <a:lstStyle/>
        <a:p>
          <a:endParaRPr lang="en-US"/>
        </a:p>
      </dgm:t>
    </dgm:pt>
    <dgm:pt modelId="{AF801E7A-E25A-45FB-A94D-07CBD49D7E58}">
      <dgm:prSet phldrT="[Text]"/>
      <dgm:spPr/>
      <dgm:t>
        <a:bodyPr/>
        <a:lstStyle/>
        <a:p>
          <a:r>
            <a:rPr lang="en-US" b="1" dirty="0">
              <a:latin typeface="Arial" pitchFamily="34" charset="0"/>
              <a:cs typeface="Arial" pitchFamily="34" charset="0"/>
            </a:rPr>
            <a:t>Abraham and his descendants shall have special relationship with  God</a:t>
          </a:r>
        </a:p>
      </dgm:t>
    </dgm:pt>
    <dgm:pt modelId="{064041A0-F0D0-433F-AD27-5CC56C768588}" type="parTrans" cxnId="{D96B42A0-E3B6-4DCE-AA4B-186D737705E6}">
      <dgm:prSet/>
      <dgm:spPr/>
      <dgm:t>
        <a:bodyPr/>
        <a:lstStyle/>
        <a:p>
          <a:endParaRPr lang="en-US"/>
        </a:p>
      </dgm:t>
    </dgm:pt>
    <dgm:pt modelId="{3B213B9F-0B45-4F4F-BB85-CCC2EA549C6F}" type="sibTrans" cxnId="{D96B42A0-E3B6-4DCE-AA4B-186D737705E6}">
      <dgm:prSet/>
      <dgm:spPr/>
      <dgm:t>
        <a:bodyPr/>
        <a:lstStyle/>
        <a:p>
          <a:endParaRPr lang="en-US"/>
        </a:p>
      </dgm:t>
    </dgm:pt>
    <dgm:pt modelId="{B1070570-6C79-4FE2-85AC-C1A348313B1B}">
      <dgm:prSet phldrT="[Text]"/>
      <dgm:spPr/>
      <dgm:t>
        <a:bodyPr/>
        <a:lstStyle/>
        <a:p>
          <a:r>
            <a:rPr lang="en-US" b="1" dirty="0">
              <a:latin typeface="Arial" pitchFamily="34" charset="0"/>
              <a:cs typeface="Arial" pitchFamily="34" charset="0"/>
            </a:rPr>
            <a:t>Abraham and his descendants shall inherit the whole land of Canaan</a:t>
          </a:r>
        </a:p>
      </dgm:t>
    </dgm:pt>
    <dgm:pt modelId="{4629928C-B58A-4A32-BD5C-A65B5A4C3A78}" type="parTrans" cxnId="{8E3409D5-BA19-45B2-B7B0-382A532614CE}">
      <dgm:prSet/>
      <dgm:spPr/>
      <dgm:t>
        <a:bodyPr/>
        <a:lstStyle/>
        <a:p>
          <a:endParaRPr lang="en-US"/>
        </a:p>
      </dgm:t>
    </dgm:pt>
    <dgm:pt modelId="{8D57FB39-E867-4F8A-9674-55AD51FAEDFE}" type="sibTrans" cxnId="{8E3409D5-BA19-45B2-B7B0-382A532614CE}">
      <dgm:prSet/>
      <dgm:spPr/>
      <dgm:t>
        <a:bodyPr/>
        <a:lstStyle/>
        <a:p>
          <a:endParaRPr lang="en-US"/>
        </a:p>
      </dgm:t>
    </dgm:pt>
    <dgm:pt modelId="{F2D6713C-4C4F-45D1-89E0-3E38997146E9}" type="pres">
      <dgm:prSet presAssocID="{68022FE8-BDB7-479F-A2FD-8B8C8B8596F6}" presName="compositeShape" presStyleCnt="0">
        <dgm:presLayoutVars>
          <dgm:dir/>
          <dgm:resizeHandles/>
        </dgm:presLayoutVars>
      </dgm:prSet>
      <dgm:spPr/>
    </dgm:pt>
    <dgm:pt modelId="{24A45341-C6E9-4D25-A0E8-B4849B58ACA7}" type="pres">
      <dgm:prSet presAssocID="{68022FE8-BDB7-479F-A2FD-8B8C8B8596F6}" presName="pyramid" presStyleLbl="node1" presStyleIdx="0" presStyleCnt="1"/>
      <dgm:spPr/>
    </dgm:pt>
    <dgm:pt modelId="{999C4F11-85C5-49BD-951E-2E9E5680AF86}" type="pres">
      <dgm:prSet presAssocID="{68022FE8-BDB7-479F-A2FD-8B8C8B8596F6}" presName="theList" presStyleCnt="0"/>
      <dgm:spPr/>
    </dgm:pt>
    <dgm:pt modelId="{F240D3F1-8EE4-4099-887F-58BD0F3F991D}" type="pres">
      <dgm:prSet presAssocID="{978E39B7-2902-4377-A301-06A7D721CD4F}" presName="aNode" presStyleLbl="fgAcc1" presStyleIdx="0" presStyleCnt="3">
        <dgm:presLayoutVars>
          <dgm:bulletEnabled val="1"/>
        </dgm:presLayoutVars>
      </dgm:prSet>
      <dgm:spPr/>
      <dgm:t>
        <a:bodyPr/>
        <a:lstStyle/>
        <a:p>
          <a:endParaRPr lang="en-US"/>
        </a:p>
      </dgm:t>
    </dgm:pt>
    <dgm:pt modelId="{AF64F29D-0AA7-4E96-A2FD-8CFDA8342C7A}" type="pres">
      <dgm:prSet presAssocID="{978E39B7-2902-4377-A301-06A7D721CD4F}" presName="aSpace" presStyleCnt="0"/>
      <dgm:spPr/>
    </dgm:pt>
    <dgm:pt modelId="{EC310928-9042-4123-B79B-8A2DAD9411EB}" type="pres">
      <dgm:prSet presAssocID="{AF801E7A-E25A-45FB-A94D-07CBD49D7E58}" presName="aNode" presStyleLbl="fgAcc1" presStyleIdx="1" presStyleCnt="3">
        <dgm:presLayoutVars>
          <dgm:bulletEnabled val="1"/>
        </dgm:presLayoutVars>
      </dgm:prSet>
      <dgm:spPr/>
      <dgm:t>
        <a:bodyPr/>
        <a:lstStyle/>
        <a:p>
          <a:endParaRPr lang="en-US"/>
        </a:p>
      </dgm:t>
    </dgm:pt>
    <dgm:pt modelId="{A7A3AA94-0ED9-41D4-B957-47CBE8DD4007}" type="pres">
      <dgm:prSet presAssocID="{AF801E7A-E25A-45FB-A94D-07CBD49D7E58}" presName="aSpace" presStyleCnt="0"/>
      <dgm:spPr/>
    </dgm:pt>
    <dgm:pt modelId="{EFDAAC8F-0875-401D-B4EF-3630015244F5}" type="pres">
      <dgm:prSet presAssocID="{B1070570-6C79-4FE2-85AC-C1A348313B1B}" presName="aNode" presStyleLbl="fgAcc1" presStyleIdx="2" presStyleCnt="3">
        <dgm:presLayoutVars>
          <dgm:bulletEnabled val="1"/>
        </dgm:presLayoutVars>
      </dgm:prSet>
      <dgm:spPr/>
      <dgm:t>
        <a:bodyPr/>
        <a:lstStyle/>
        <a:p>
          <a:endParaRPr lang="en-US"/>
        </a:p>
      </dgm:t>
    </dgm:pt>
    <dgm:pt modelId="{4522F387-AAA8-43D9-BC9B-E4ECFC95AB0A}" type="pres">
      <dgm:prSet presAssocID="{B1070570-6C79-4FE2-85AC-C1A348313B1B}" presName="aSpace" presStyleCnt="0"/>
      <dgm:spPr/>
    </dgm:pt>
  </dgm:ptLst>
  <dgm:cxnLst>
    <dgm:cxn modelId="{2191A58C-0BB1-44E8-B17B-61351741BDC9}" type="presOf" srcId="{AF801E7A-E25A-45FB-A94D-07CBD49D7E58}" destId="{EC310928-9042-4123-B79B-8A2DAD9411EB}" srcOrd="0" destOrd="0" presId="urn:microsoft.com/office/officeart/2005/8/layout/pyramid2"/>
    <dgm:cxn modelId="{D96B42A0-E3B6-4DCE-AA4B-186D737705E6}" srcId="{68022FE8-BDB7-479F-A2FD-8B8C8B8596F6}" destId="{AF801E7A-E25A-45FB-A94D-07CBD49D7E58}" srcOrd="1" destOrd="0" parTransId="{064041A0-F0D0-433F-AD27-5CC56C768588}" sibTransId="{3B213B9F-0B45-4F4F-BB85-CCC2EA549C6F}"/>
    <dgm:cxn modelId="{6E851AF4-0716-4264-B19A-F5C1FDED4725}" type="presOf" srcId="{978E39B7-2902-4377-A301-06A7D721CD4F}" destId="{F240D3F1-8EE4-4099-887F-58BD0F3F991D}" srcOrd="0" destOrd="0" presId="urn:microsoft.com/office/officeart/2005/8/layout/pyramid2"/>
    <dgm:cxn modelId="{8E3409D5-BA19-45B2-B7B0-382A532614CE}" srcId="{68022FE8-BDB7-479F-A2FD-8B8C8B8596F6}" destId="{B1070570-6C79-4FE2-85AC-C1A348313B1B}" srcOrd="2" destOrd="0" parTransId="{4629928C-B58A-4A32-BD5C-A65B5A4C3A78}" sibTransId="{8D57FB39-E867-4F8A-9674-55AD51FAEDFE}"/>
    <dgm:cxn modelId="{5F96AB01-E378-4C71-AA07-369787D1832D}" type="presOf" srcId="{68022FE8-BDB7-479F-A2FD-8B8C8B8596F6}" destId="{F2D6713C-4C4F-45D1-89E0-3E38997146E9}" srcOrd="0" destOrd="0" presId="urn:microsoft.com/office/officeart/2005/8/layout/pyramid2"/>
    <dgm:cxn modelId="{CE3467E6-DEAB-46C6-9332-8FA6048086BE}" srcId="{68022FE8-BDB7-479F-A2FD-8B8C8B8596F6}" destId="{978E39B7-2902-4377-A301-06A7D721CD4F}" srcOrd="0" destOrd="0" parTransId="{672A444A-3636-4610-88DD-73DAF862DEAA}" sibTransId="{86FC0850-CE0C-4680-8D45-23DD8FFC4A73}"/>
    <dgm:cxn modelId="{08651C03-C822-4197-8E38-CB0274E21A32}" type="presOf" srcId="{B1070570-6C79-4FE2-85AC-C1A348313B1B}" destId="{EFDAAC8F-0875-401D-B4EF-3630015244F5}" srcOrd="0" destOrd="0" presId="urn:microsoft.com/office/officeart/2005/8/layout/pyramid2"/>
    <dgm:cxn modelId="{1781B2CC-0D62-4017-8F1E-34742C4CCE44}" type="presParOf" srcId="{F2D6713C-4C4F-45D1-89E0-3E38997146E9}" destId="{24A45341-C6E9-4D25-A0E8-B4849B58ACA7}" srcOrd="0" destOrd="0" presId="urn:microsoft.com/office/officeart/2005/8/layout/pyramid2"/>
    <dgm:cxn modelId="{25F53FED-3AD6-47C0-8B5A-CE538A9F0E7A}" type="presParOf" srcId="{F2D6713C-4C4F-45D1-89E0-3E38997146E9}" destId="{999C4F11-85C5-49BD-951E-2E9E5680AF86}" srcOrd="1" destOrd="0" presId="urn:microsoft.com/office/officeart/2005/8/layout/pyramid2"/>
    <dgm:cxn modelId="{2FF56062-1CA8-42C5-810B-CEC4A7D9B3CF}" type="presParOf" srcId="{999C4F11-85C5-49BD-951E-2E9E5680AF86}" destId="{F240D3F1-8EE4-4099-887F-58BD0F3F991D}" srcOrd="0" destOrd="0" presId="urn:microsoft.com/office/officeart/2005/8/layout/pyramid2"/>
    <dgm:cxn modelId="{3F31BE5A-8739-47AC-A052-215F9F6B6FBB}" type="presParOf" srcId="{999C4F11-85C5-49BD-951E-2E9E5680AF86}" destId="{AF64F29D-0AA7-4E96-A2FD-8CFDA8342C7A}" srcOrd="1" destOrd="0" presId="urn:microsoft.com/office/officeart/2005/8/layout/pyramid2"/>
    <dgm:cxn modelId="{ADD4FFEB-C9C8-42D4-A827-A4E8CB60DB42}" type="presParOf" srcId="{999C4F11-85C5-49BD-951E-2E9E5680AF86}" destId="{EC310928-9042-4123-B79B-8A2DAD9411EB}" srcOrd="2" destOrd="0" presId="urn:microsoft.com/office/officeart/2005/8/layout/pyramid2"/>
    <dgm:cxn modelId="{BC91A928-D030-4FAC-829F-C272E088D00E}" type="presParOf" srcId="{999C4F11-85C5-49BD-951E-2E9E5680AF86}" destId="{A7A3AA94-0ED9-41D4-B957-47CBE8DD4007}" srcOrd="3" destOrd="0" presId="urn:microsoft.com/office/officeart/2005/8/layout/pyramid2"/>
    <dgm:cxn modelId="{9AD99CDB-E25C-465C-8064-D62C65E44BE5}" type="presParOf" srcId="{999C4F11-85C5-49BD-951E-2E9E5680AF86}" destId="{EFDAAC8F-0875-401D-B4EF-3630015244F5}" srcOrd="4" destOrd="0" presId="urn:microsoft.com/office/officeart/2005/8/layout/pyramid2"/>
    <dgm:cxn modelId="{1196E964-3758-450E-B558-34B18BE8D023}" type="presParOf" srcId="{999C4F11-85C5-49BD-951E-2E9E5680AF86}" destId="{4522F387-AAA8-43D9-BC9B-E4ECFC95AB0A}"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A45341-C6E9-4D25-A0E8-B4849B58ACA7}">
      <dsp:nvSpPr>
        <dsp:cNvPr id="0" name=""/>
        <dsp:cNvSpPr/>
      </dsp:nvSpPr>
      <dsp:spPr>
        <a:xfrm>
          <a:off x="1740971" y="0"/>
          <a:ext cx="4525962" cy="4525962"/>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40D3F1-8EE4-4099-887F-58BD0F3F991D}">
      <dsp:nvSpPr>
        <dsp:cNvPr id="0" name=""/>
        <dsp:cNvSpPr/>
      </dsp:nvSpPr>
      <dsp:spPr>
        <a:xfrm>
          <a:off x="4003952" y="455027"/>
          <a:ext cx="2941875"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latin typeface="Arial" pitchFamily="34" charset="0"/>
              <a:cs typeface="Arial" pitchFamily="34" charset="0"/>
            </a:rPr>
            <a:t>Abraham shall be father of many nations</a:t>
          </a:r>
        </a:p>
      </dsp:txBody>
      <dsp:txXfrm>
        <a:off x="4003952" y="455027"/>
        <a:ext cx="2941875" cy="1071380"/>
      </dsp:txXfrm>
    </dsp:sp>
    <dsp:sp modelId="{EC310928-9042-4123-B79B-8A2DAD9411EB}">
      <dsp:nvSpPr>
        <dsp:cNvPr id="0" name=""/>
        <dsp:cNvSpPr/>
      </dsp:nvSpPr>
      <dsp:spPr>
        <a:xfrm>
          <a:off x="4003952" y="1660329"/>
          <a:ext cx="2941875"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latin typeface="Arial" pitchFamily="34" charset="0"/>
              <a:cs typeface="Arial" pitchFamily="34" charset="0"/>
            </a:rPr>
            <a:t>Abraham and his descendants shall have special relationship with  God</a:t>
          </a:r>
        </a:p>
      </dsp:txBody>
      <dsp:txXfrm>
        <a:off x="4003952" y="1660329"/>
        <a:ext cx="2941875" cy="1071380"/>
      </dsp:txXfrm>
    </dsp:sp>
    <dsp:sp modelId="{EFDAAC8F-0875-401D-B4EF-3630015244F5}">
      <dsp:nvSpPr>
        <dsp:cNvPr id="0" name=""/>
        <dsp:cNvSpPr/>
      </dsp:nvSpPr>
      <dsp:spPr>
        <a:xfrm>
          <a:off x="4003952" y="2865632"/>
          <a:ext cx="2941875"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latin typeface="Arial" pitchFamily="34" charset="0"/>
              <a:cs typeface="Arial" pitchFamily="34" charset="0"/>
            </a:rPr>
            <a:t>Abraham and his descendants shall inherit the whole land of Canaan</a:t>
          </a:r>
        </a:p>
      </dsp:txBody>
      <dsp:txXfrm>
        <a:off x="4003952" y="2865632"/>
        <a:ext cx="2941875" cy="107138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78486D9-2C23-40C8-84D1-9E952713A4FF}" type="datetimeFigureOut">
              <a:rPr lang="en-US" smtClean="0"/>
              <a:pPr/>
              <a:t>9/16/2015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8486D9-2C23-40C8-84D1-9E952713A4FF}"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8486D9-2C23-40C8-84D1-9E952713A4FF}"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78486D9-2C23-40C8-84D1-9E952713A4FF}" type="datetimeFigureOut">
              <a:rPr lang="en-US" smtClean="0"/>
              <a:pPr/>
              <a:t>9/16/2015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78486D9-2C23-40C8-84D1-9E952713A4FF}" type="datetimeFigureOut">
              <a:rPr lang="en-US" smtClean="0"/>
              <a:pPr/>
              <a:t>9/16/2015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B0407D3-A395-4E94-82ED-E3EA274353BF}"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78486D9-2C23-40C8-84D1-9E952713A4FF}" type="datetimeFigureOut">
              <a:rPr lang="en-US" smtClean="0"/>
              <a:pPr/>
              <a:t>9/16/2015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78486D9-2C23-40C8-84D1-9E952713A4FF}" type="datetimeFigureOut">
              <a:rPr lang="en-US" smtClean="0"/>
              <a:pPr/>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B0407D3-A395-4E94-82ED-E3EA274353BF}"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78486D9-2C23-40C8-84D1-9E952713A4FF}" type="datetimeFigureOut">
              <a:rPr lang="en-US" smtClean="0"/>
              <a:pPr/>
              <a:t>9/16/2015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8486D9-2C23-40C8-84D1-9E952713A4FF}" type="datetimeFigureOut">
              <a:rPr lang="en-US" smtClean="0"/>
              <a:pPr/>
              <a:t>9/16/2015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78486D9-2C23-40C8-84D1-9E952713A4FF}" type="datetimeFigureOut">
              <a:rPr lang="en-US" smtClean="0"/>
              <a:pPr/>
              <a:t>9/16/2015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78486D9-2C23-40C8-84D1-9E952713A4FF}"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B0407D3-A395-4E94-82ED-E3EA274353BF}"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78486D9-2C23-40C8-84D1-9E952713A4FF}" type="datetimeFigureOut">
              <a:rPr lang="en-US" smtClean="0"/>
              <a:pPr/>
              <a:t>9/16/2015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B0407D3-A395-4E94-82ED-E3EA274353BF}"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cover dir="u"/>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editing  Powerpoint class 5\Image\Cover_5.jpg"/>
          <p:cNvPicPr>
            <a:picLocks noChangeAspect="1" noChangeArrowheads="1"/>
          </p:cNvPicPr>
          <p:nvPr/>
        </p:nvPicPr>
        <p:blipFill>
          <a:blip r:embed="rId2" cstate="print">
            <a:lum bright="10000" contrast="40000"/>
          </a:blip>
          <a:srcRect t="6996" b="23044"/>
          <a:stretch>
            <a:fillRect/>
          </a:stretch>
        </p:blipFill>
        <p:spPr bwMode="auto">
          <a:xfrm>
            <a:off x="0" y="0"/>
            <a:ext cx="9144000" cy="6858000"/>
          </a:xfrm>
          <a:prstGeom prst="rect">
            <a:avLst/>
          </a:prstGeom>
          <a:ln>
            <a:noFill/>
          </a:ln>
          <a:effectLst/>
        </p:spPr>
      </p:pic>
      <p:sp>
        <p:nvSpPr>
          <p:cNvPr id="6" name="Rectangle 5"/>
          <p:cNvSpPr/>
          <p:nvPr/>
        </p:nvSpPr>
        <p:spPr>
          <a:xfrm>
            <a:off x="0" y="4648200"/>
            <a:ext cx="9144000" cy="2209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4800" y="6248400"/>
            <a:ext cx="8534400" cy="457200"/>
          </a:xfrm>
        </p:spPr>
        <p:txBody>
          <a:bodyPr>
            <a:normAutofit/>
          </a:bodyPr>
          <a:lstStyle/>
          <a:p>
            <a:pPr algn="ctr"/>
            <a:r>
              <a:rPr lang="en-US" sz="1500" b="1" cap="none" dirty="0">
                <a:solidFill>
                  <a:schemeClr val="tx1"/>
                </a:solidFill>
                <a:effectLst/>
                <a:latin typeface="Arial" pitchFamily="34" charset="0"/>
                <a:cs typeface="Arial" pitchFamily="34" charset="0"/>
              </a:rPr>
              <a:t>CATECHETICAL TEXTBOOK SERIES OF THE SYRO - MALABAR CHURCH</a:t>
            </a:r>
          </a:p>
        </p:txBody>
      </p:sp>
      <p:sp>
        <p:nvSpPr>
          <p:cNvPr id="7" name="Title 1"/>
          <p:cNvSpPr txBox="1">
            <a:spLocks/>
          </p:cNvSpPr>
          <p:nvPr/>
        </p:nvSpPr>
        <p:spPr>
          <a:xfrm rot="16200000">
            <a:off x="-1752601" y="1981200"/>
            <a:ext cx="4572000" cy="6096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normalizeH="0" baseline="0" noProof="0" dirty="0">
                <a:solidFill>
                  <a:srgbClr val="FFFF00"/>
                </a:solidFill>
                <a:uLnTx/>
                <a:uFillTx/>
                <a:latin typeface="Arial" pitchFamily="34" charset="0"/>
                <a:ea typeface="+mj-ea"/>
                <a:cs typeface="Arial" pitchFamily="34" charset="0"/>
              </a:rPr>
              <a:t>ON THE PATH OF SALVATION - 5</a:t>
            </a:r>
          </a:p>
        </p:txBody>
      </p:sp>
      <p:sp>
        <p:nvSpPr>
          <p:cNvPr id="8" name="Title 1"/>
          <p:cNvSpPr txBox="1">
            <a:spLocks/>
          </p:cNvSpPr>
          <p:nvPr/>
        </p:nvSpPr>
        <p:spPr>
          <a:xfrm>
            <a:off x="0" y="4800600"/>
            <a:ext cx="8534400" cy="18288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Times New Roman" pitchFamily="18" charset="0"/>
              </a:rPr>
              <a:t>PEOPLE  WHO  AWAITED  THE  REDEEMER</a:t>
            </a:r>
            <a:endPar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Arial" pitchFamily="34" charset="0"/>
            </a:endParaRPr>
          </a:p>
        </p:txBody>
      </p:sp>
      <p:sp>
        <p:nvSpPr>
          <p:cNvPr id="9" name="Chord 8"/>
          <p:cNvSpPr/>
          <p:nvPr/>
        </p:nvSpPr>
        <p:spPr>
          <a:xfrm rot="1474083">
            <a:off x="8018000" y="5345893"/>
            <a:ext cx="1765689" cy="1199332"/>
          </a:xfrm>
          <a:prstGeom prst="chord">
            <a:avLst>
              <a:gd name="adj1" fmla="val 2689439"/>
              <a:gd name="adj2" fmla="val 16159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0" y="5334000"/>
            <a:ext cx="685800" cy="861774"/>
          </a:xfrm>
          <a:prstGeom prst="rect">
            <a:avLst/>
          </a:prstGeom>
          <a:noFill/>
        </p:spPr>
        <p:txBody>
          <a:bodyPr wrap="square" rtlCol="0">
            <a:spAutoFit/>
          </a:bodyPr>
          <a:lstStyle/>
          <a:p>
            <a:r>
              <a:rPr lang="en-US" sz="5000" b="1" dirty="0">
                <a:latin typeface="Cooper Std Black" pitchFamily="18" charset="0"/>
              </a:rPr>
              <a:t>5</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p:val>
                                            <p:fltVal val="0"/>
                                          </p:val>
                                        </p:tav>
                                        <p:tav tm="100000">
                                          <p:val>
                                            <p:strVal val="#ppt_w"/>
                                          </p:val>
                                        </p:tav>
                                      </p:tavLst>
                                    </p:anim>
                                    <p:anim calcmode="lin" valueType="num">
                                      <p:cBhvr>
                                        <p:cTn id="8" dur="5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
                                          </p:val>
                                        </p:tav>
                                        <p:tav tm="100000">
                                          <p:val>
                                            <p:strVal val="#ppt_w"/>
                                          </p:val>
                                        </p:tav>
                                      </p:tavLst>
                                    </p:anim>
                                    <p:anim calcmode="lin" valueType="num">
                                      <p:cBhvr>
                                        <p:cTn id="13" dur="20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7000"/>
                            </p:stCondLst>
                            <p:childTnLst>
                              <p:par>
                                <p:cTn id="15" presetID="2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9000"/>
                            </p:stCondLst>
                            <p:childTnLst>
                              <p:par>
                                <p:cTn id="20" presetID="2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FATHER OF BELIEVERS</a:t>
            </a:r>
          </a:p>
        </p:txBody>
      </p:sp>
      <p:sp>
        <p:nvSpPr>
          <p:cNvPr id="3" name="Content Placeholder 2"/>
          <p:cNvSpPr>
            <a:spLocks noGrp="1"/>
          </p:cNvSpPr>
          <p:nvPr>
            <p:ph idx="1"/>
          </p:nvPr>
        </p:nvSpPr>
        <p:spPr>
          <a:xfrm>
            <a:off x="228600" y="1219200"/>
            <a:ext cx="8686800" cy="4999038"/>
          </a:xfrm>
        </p:spPr>
        <p:txBody>
          <a:bodyPr>
            <a:noAutofit/>
          </a:bodyPr>
          <a:lstStyle/>
          <a:p>
            <a:pPr marL="0" indent="0" algn="just">
              <a:lnSpc>
                <a:spcPct val="120000"/>
              </a:lnSpc>
              <a:buNone/>
            </a:pPr>
            <a:r>
              <a:rPr lang="en-US" sz="2300" dirty="0">
                <a:solidFill>
                  <a:schemeClr val="tx1"/>
                </a:solidFill>
                <a:latin typeface="Arial" pitchFamily="34" charset="0"/>
                <a:cs typeface="Arial" pitchFamily="34" charset="0"/>
              </a:rPr>
              <a:t>	It </a:t>
            </a:r>
            <a:r>
              <a:rPr lang="en-US" sz="2300" dirty="0">
                <a:solidFill>
                  <a:schemeClr val="tx1"/>
                </a:solidFill>
                <a:latin typeface="Arial" pitchFamily="34" charset="0"/>
                <a:cs typeface="Arial" pitchFamily="34" charset="0"/>
              </a:rPr>
              <a:t>was due to his deep faith in God that Abraham  became ‘ the father of believers’</a:t>
            </a:r>
          </a:p>
          <a:p>
            <a:pPr marL="0" indent="0" algn="just">
              <a:lnSpc>
                <a:spcPct val="120000"/>
              </a:lnSpc>
              <a:buNone/>
            </a:pPr>
            <a:r>
              <a:rPr lang="en-US" sz="2300" dirty="0">
                <a:solidFill>
                  <a:schemeClr val="tx1"/>
                </a:solidFill>
                <a:latin typeface="Arial" pitchFamily="34" charset="0"/>
                <a:cs typeface="Arial" pitchFamily="34" charset="0"/>
              </a:rPr>
              <a:t>	His </a:t>
            </a:r>
            <a:r>
              <a:rPr lang="en-US" sz="2300" dirty="0">
                <a:solidFill>
                  <a:schemeClr val="tx1"/>
                </a:solidFill>
                <a:latin typeface="Arial" pitchFamily="34" charset="0"/>
                <a:cs typeface="Arial" pitchFamily="34" charset="0"/>
              </a:rPr>
              <a:t>whole life testifies his unwavering faith in God </a:t>
            </a:r>
          </a:p>
          <a:p>
            <a:pPr marL="0" indent="0" algn="just">
              <a:lnSpc>
                <a:spcPct val="120000"/>
              </a:lnSpc>
              <a:buNone/>
            </a:pPr>
            <a:r>
              <a:rPr lang="en-US" sz="2300" dirty="0">
                <a:solidFill>
                  <a:schemeClr val="tx1"/>
                </a:solidFill>
                <a:latin typeface="Arial" pitchFamily="34" charset="0"/>
                <a:cs typeface="Arial" pitchFamily="34" charset="0"/>
              </a:rPr>
              <a:t>	It </a:t>
            </a:r>
            <a:r>
              <a:rPr lang="en-US" sz="2300" dirty="0">
                <a:solidFill>
                  <a:schemeClr val="tx1"/>
                </a:solidFill>
                <a:latin typeface="Arial" pitchFamily="34" charset="0"/>
                <a:cs typeface="Arial" pitchFamily="34" charset="0"/>
              </a:rPr>
              <a:t>was through his faith in God he left the  homeland and proceeded to the land of Canaan and also prepared to sacrifice  his only son and God was pleased with his obedience.</a:t>
            </a:r>
          </a:p>
          <a:p>
            <a:pPr marL="0" indent="0" algn="just">
              <a:lnSpc>
                <a:spcPct val="120000"/>
              </a:lnSpc>
              <a:buNone/>
            </a:pPr>
            <a:r>
              <a:rPr lang="en-US" sz="2300" dirty="0">
                <a:solidFill>
                  <a:schemeClr val="tx1"/>
                </a:solidFill>
                <a:latin typeface="Arial" pitchFamily="34" charset="0"/>
                <a:cs typeface="Arial" pitchFamily="34" charset="0"/>
              </a:rPr>
              <a:t>	He </a:t>
            </a:r>
            <a:r>
              <a:rPr lang="en-US" sz="2300" dirty="0">
                <a:solidFill>
                  <a:schemeClr val="tx1"/>
                </a:solidFill>
                <a:latin typeface="Arial" pitchFamily="34" charset="0"/>
                <a:cs typeface="Arial" pitchFamily="34" charset="0"/>
              </a:rPr>
              <a:t>stood firm in his faith and proved it through actions. That is how he became father of believers.</a:t>
            </a:r>
          </a:p>
          <a:p>
            <a:pPr marL="0" indent="0" algn="just">
              <a:lnSpc>
                <a:spcPct val="120000"/>
              </a:lnSpc>
              <a:buNone/>
            </a:pPr>
            <a:r>
              <a:rPr lang="en-US" sz="2300" dirty="0">
                <a:solidFill>
                  <a:schemeClr val="tx1"/>
                </a:solidFill>
                <a:latin typeface="Arial" pitchFamily="34" charset="0"/>
                <a:cs typeface="Arial" pitchFamily="34" charset="0"/>
              </a:rPr>
              <a:t>	We </a:t>
            </a:r>
            <a:r>
              <a:rPr lang="en-US" sz="2300" dirty="0">
                <a:solidFill>
                  <a:schemeClr val="tx1"/>
                </a:solidFill>
                <a:latin typeface="Arial" pitchFamily="34" charset="0"/>
                <a:cs typeface="Arial" pitchFamily="34" charset="0"/>
              </a:rPr>
              <a:t>also may come across with occasions when our faith will be tested. Even then we must be able to prove our deep-rooted faith in God through our words and deeds. This is the lesson we learn from the life of Abraham</a:t>
            </a:r>
            <a:r>
              <a:rPr lang="en-US" sz="2300" dirty="0">
                <a:solidFill>
                  <a:schemeClr val="tx1"/>
                </a:solidFill>
                <a:latin typeface="Arial" pitchFamily="34" charset="0"/>
                <a:cs typeface="Arial" pitchFamily="34" charset="0"/>
              </a:rPr>
              <a:t>.</a:t>
            </a:r>
            <a:endParaRPr lang="en-US" sz="2300" dirty="0">
              <a:solidFill>
                <a:schemeClr val="tx1"/>
              </a:solidFill>
              <a:latin typeface="Arial" pitchFamily="34" charset="0"/>
              <a:cs typeface="Arial" pitchFamily="34" charset="0"/>
            </a:endParaRPr>
          </a:p>
          <a:p>
            <a:pPr marL="0" indent="0" algn="just">
              <a:lnSpc>
                <a:spcPct val="120000"/>
              </a:lnSpc>
              <a:buNone/>
            </a:pPr>
            <a:endParaRPr lang="en-US" sz="2300" dirty="0">
              <a:solidFill>
                <a:schemeClr val="tx1"/>
              </a:solidFill>
              <a:latin typeface="Arial" pitchFamily="34" charset="0"/>
              <a:cs typeface="Arial" pitchFamily="34" charset="0"/>
            </a:endParaRPr>
          </a:p>
          <a:p>
            <a:pPr marL="0" indent="0" algn="just">
              <a:lnSpc>
                <a:spcPct val="120000"/>
              </a:lnSpc>
              <a:buNone/>
            </a:pPr>
            <a:endParaRPr lang="en-US" sz="2300" dirty="0">
              <a:solidFill>
                <a:schemeClr val="tx1"/>
              </a:solidFill>
              <a:latin typeface="Arial" pitchFamily="34" charset="0"/>
              <a:cs typeface="Arial" pitchFamily="34" charset="0"/>
            </a:endParaRPr>
          </a:p>
          <a:p>
            <a:pPr marL="0" indent="0" algn="just">
              <a:lnSpc>
                <a:spcPct val="120000"/>
              </a:lnSpc>
              <a:buNone/>
            </a:pPr>
            <a:endParaRPr lang="en-US" sz="2300" dirty="0">
              <a:solidFill>
                <a:schemeClr val="tx1"/>
              </a:solidFill>
              <a:latin typeface="Arial" pitchFamily="34" charset="0"/>
              <a:cs typeface="Arial" pitchFamily="34" charset="0"/>
            </a:endParaRPr>
          </a:p>
          <a:p>
            <a:pPr marL="0" indent="0" algn="just">
              <a:lnSpc>
                <a:spcPct val="120000"/>
              </a:lnSpc>
              <a:buNone/>
            </a:pPr>
            <a:endParaRPr lang="en-US" sz="2300" dirty="0">
              <a:solidFill>
                <a:schemeClr val="tx1"/>
              </a:solidFill>
              <a:latin typeface="Arial" pitchFamily="34" charset="0"/>
              <a:cs typeface="Arial" pitchFamily="34" charset="0"/>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1981200"/>
            <a:ext cx="8991600" cy="236220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2098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Let us pray</a:t>
            </a:r>
          </a:p>
        </p:txBody>
      </p:sp>
      <p:sp>
        <p:nvSpPr>
          <p:cNvPr id="5" name="Content Placeholder 2"/>
          <p:cNvSpPr>
            <a:spLocks noGrp="1"/>
          </p:cNvSpPr>
          <p:nvPr>
            <p:ph idx="1"/>
          </p:nvPr>
        </p:nvSpPr>
        <p:spPr>
          <a:xfrm>
            <a:off x="228600" y="3200400"/>
            <a:ext cx="8686800" cy="533400"/>
          </a:xfrm>
        </p:spPr>
        <p:txBody>
          <a:bodyPr>
            <a:normAutofit fontScale="92500"/>
          </a:bodyPr>
          <a:lstStyle/>
          <a:p>
            <a:pPr algn="ctr">
              <a:buNone/>
            </a:pPr>
            <a:r>
              <a:rPr lang="en-US" sz="2300" dirty="0">
                <a:solidFill>
                  <a:schemeClr val="tx1"/>
                </a:solidFill>
                <a:latin typeface="Arial" pitchFamily="34" charset="0"/>
                <a:cs typeface="Arial" pitchFamily="34" charset="0"/>
              </a:rPr>
              <a:t>Taste and see how good the Lord is. Blessed is he who trusts in Him.</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76200" y="1981200"/>
            <a:ext cx="8991600" cy="2362200"/>
          </a:xfrm>
          <a:prstGeom prst="plaque">
            <a:avLst/>
          </a:prstGeom>
          <a:solidFill>
            <a:srgbClr val="CCE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209800"/>
            <a:ext cx="9144000" cy="838200"/>
          </a:xfrm>
        </p:spPr>
        <p:txBody>
          <a:bodyPr>
            <a:normAutofit/>
          </a:bodyPr>
          <a:lstStyle/>
          <a:p>
            <a:pPr algn="ctr"/>
            <a:r>
              <a:rPr lang="en-US" sz="3500" b="1" dirty="0">
                <a:solidFill>
                  <a:srgbClr val="0070C0"/>
                </a:solidFill>
                <a:latin typeface="Cooper Std Black" pitchFamily="18" charset="0"/>
                <a:cs typeface="Times New Roman" pitchFamily="18" charset="0"/>
              </a:rPr>
              <a:t>READ AND RECOUNT</a:t>
            </a:r>
          </a:p>
        </p:txBody>
      </p:sp>
      <p:sp>
        <p:nvSpPr>
          <p:cNvPr id="5" name="Content Placeholder 2"/>
          <p:cNvSpPr>
            <a:spLocks noGrp="1"/>
          </p:cNvSpPr>
          <p:nvPr>
            <p:ph idx="1"/>
          </p:nvPr>
        </p:nvSpPr>
        <p:spPr>
          <a:xfrm>
            <a:off x="228600" y="3200400"/>
            <a:ext cx="8686800" cy="533400"/>
          </a:xfrm>
        </p:spPr>
        <p:txBody>
          <a:bodyPr>
            <a:normAutofit/>
          </a:bodyPr>
          <a:lstStyle/>
          <a:p>
            <a:pPr algn="ctr">
              <a:buNone/>
            </a:pPr>
            <a:r>
              <a:rPr lang="en-US" sz="2300" dirty="0">
                <a:solidFill>
                  <a:schemeClr val="tx1"/>
                </a:solidFill>
                <a:latin typeface="Arial" pitchFamily="34" charset="0"/>
                <a:cs typeface="Arial" pitchFamily="34" charset="0"/>
              </a:rPr>
              <a:t>Describe how Abraham got ready to sacrifice </a:t>
            </a:r>
            <a:r>
              <a:rPr lang="en-US" sz="2300" dirty="0" err="1">
                <a:solidFill>
                  <a:schemeClr val="tx1"/>
                </a:solidFill>
                <a:latin typeface="Arial" pitchFamily="34" charset="0"/>
                <a:cs typeface="Arial" pitchFamily="34" charset="0"/>
              </a:rPr>
              <a:t>isaac</a:t>
            </a:r>
            <a:r>
              <a:rPr lang="en-US" sz="2300" dirty="0">
                <a:solidFill>
                  <a:schemeClr val="tx1"/>
                </a:solidFill>
                <a:latin typeface="Arial" pitchFamily="34" charset="0"/>
                <a:cs typeface="Arial" pitchFamily="34" charset="0"/>
              </a:rPr>
              <a:t> (Gen.22:1-18)</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1981200"/>
            <a:ext cx="8991600" cy="23622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1905000"/>
            <a:ext cx="9144000" cy="838200"/>
          </a:xfrm>
        </p:spPr>
        <p:txBody>
          <a:bodyPr>
            <a:normAutofit/>
          </a:bodyPr>
          <a:lstStyle/>
          <a:p>
            <a:pPr algn="ctr"/>
            <a:r>
              <a:rPr lang="en-US" sz="3500" b="1" dirty="0">
                <a:solidFill>
                  <a:srgbClr val="00B050"/>
                </a:solidFill>
                <a:latin typeface="Cooper Std Black" pitchFamily="18" charset="0"/>
                <a:cs typeface="Times New Roman" pitchFamily="18" charset="0"/>
              </a:rPr>
              <a:t>WORD OF GOD FOR GUIDANCE</a:t>
            </a:r>
          </a:p>
        </p:txBody>
      </p:sp>
      <p:sp>
        <p:nvSpPr>
          <p:cNvPr id="5" name="Content Placeholder 2"/>
          <p:cNvSpPr>
            <a:spLocks noGrp="1"/>
          </p:cNvSpPr>
          <p:nvPr>
            <p:ph idx="1"/>
          </p:nvPr>
        </p:nvSpPr>
        <p:spPr>
          <a:xfrm>
            <a:off x="2057400" y="3048000"/>
            <a:ext cx="6858000" cy="914400"/>
          </a:xfrm>
        </p:spPr>
        <p:txBody>
          <a:bodyPr>
            <a:normAutofit/>
          </a:bodyPr>
          <a:lstStyle/>
          <a:p>
            <a:pPr algn="ctr">
              <a:buNone/>
            </a:pPr>
            <a:r>
              <a:rPr lang="en-US" sz="2300" dirty="0">
                <a:solidFill>
                  <a:schemeClr val="tx1"/>
                </a:solidFill>
                <a:latin typeface="Arial" pitchFamily="34" charset="0"/>
                <a:cs typeface="Arial" pitchFamily="34" charset="0"/>
              </a:rPr>
              <a:t>Abraham believed in the Lord, and He reckoned</a:t>
            </a:r>
          </a:p>
          <a:p>
            <a:pPr algn="ctr">
              <a:buNone/>
            </a:pPr>
            <a:r>
              <a:rPr lang="en-US" sz="2300" dirty="0">
                <a:solidFill>
                  <a:schemeClr val="tx1"/>
                </a:solidFill>
                <a:latin typeface="Arial" pitchFamily="34" charset="0"/>
                <a:cs typeface="Arial" pitchFamily="34" charset="0"/>
              </a:rPr>
              <a:t>It to him for righteousness (Gen.15:6)</a:t>
            </a:r>
          </a:p>
        </p:txBody>
      </p:sp>
      <p:pic>
        <p:nvPicPr>
          <p:cNvPr id="2050" name="Picture 2"/>
          <p:cNvPicPr>
            <a:picLocks noChangeAspect="1" noChangeArrowheads="1"/>
          </p:cNvPicPr>
          <p:nvPr/>
        </p:nvPicPr>
        <p:blipFill>
          <a:blip r:embed="rId2" cstate="print"/>
          <a:srcRect/>
          <a:stretch>
            <a:fillRect/>
          </a:stretch>
        </p:blipFill>
        <p:spPr bwMode="auto">
          <a:xfrm>
            <a:off x="228600" y="2895600"/>
            <a:ext cx="1680882" cy="1143000"/>
          </a:xfrm>
          <a:prstGeom prst="rect">
            <a:avLst/>
          </a:prstGeom>
          <a:noFill/>
          <a:ln w="9525">
            <a:noFill/>
            <a:miter lim="800000"/>
            <a:headEnd/>
            <a:tailEnd/>
          </a:ln>
          <a:effectLst/>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990600" y="1981200"/>
            <a:ext cx="7239000" cy="28956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200" y="2209800"/>
            <a:ext cx="8991600" cy="2362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286000"/>
            <a:ext cx="9144000" cy="838200"/>
          </a:xfrm>
        </p:spPr>
        <p:txBody>
          <a:bodyPr>
            <a:normAutofit/>
          </a:bodyPr>
          <a:lstStyle/>
          <a:p>
            <a:pPr algn="ctr"/>
            <a:r>
              <a:rPr lang="en-US" sz="3500" b="1" dirty="0">
                <a:solidFill>
                  <a:srgbClr val="FF00FF"/>
                </a:solidFill>
                <a:latin typeface="Cooper Std Black" pitchFamily="18" charset="0"/>
                <a:cs typeface="Times New Roman" pitchFamily="18" charset="0"/>
              </a:rPr>
              <a:t>MY DECISION</a:t>
            </a:r>
          </a:p>
        </p:txBody>
      </p:sp>
      <p:sp>
        <p:nvSpPr>
          <p:cNvPr id="5" name="Content Placeholder 2"/>
          <p:cNvSpPr>
            <a:spLocks noGrp="1"/>
          </p:cNvSpPr>
          <p:nvPr>
            <p:ph idx="1"/>
          </p:nvPr>
        </p:nvSpPr>
        <p:spPr>
          <a:xfrm>
            <a:off x="2514600" y="3352800"/>
            <a:ext cx="4114800" cy="914400"/>
          </a:xfrm>
        </p:spPr>
        <p:txBody>
          <a:bodyPr>
            <a:normAutofit fontScale="92500"/>
          </a:bodyPr>
          <a:lstStyle/>
          <a:p>
            <a:pPr marL="0" indent="0" algn="ctr">
              <a:buNone/>
            </a:pPr>
            <a:r>
              <a:rPr lang="en-US" sz="2300" dirty="0">
                <a:solidFill>
                  <a:schemeClr val="tx1"/>
                </a:solidFill>
                <a:latin typeface="Arial" pitchFamily="34" charset="0"/>
                <a:cs typeface="Arial" pitchFamily="34" charset="0"/>
              </a:rPr>
              <a:t>Like </a:t>
            </a:r>
            <a:r>
              <a:rPr lang="en-US" sz="2300" dirty="0" err="1">
                <a:solidFill>
                  <a:schemeClr val="tx1"/>
                </a:solidFill>
                <a:latin typeface="Arial" pitchFamily="34" charset="0"/>
                <a:cs typeface="Arial" pitchFamily="34" charset="0"/>
              </a:rPr>
              <a:t>Abtaham</a:t>
            </a:r>
            <a:r>
              <a:rPr lang="en-US" sz="2300" dirty="0">
                <a:solidFill>
                  <a:schemeClr val="tx1"/>
                </a:solidFill>
                <a:latin typeface="Arial" pitchFamily="34" charset="0"/>
                <a:cs typeface="Arial" pitchFamily="34" charset="0"/>
              </a:rPr>
              <a:t>, I will trust in god and obey His Commandments.</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
            <a:ext cx="9144000" cy="838200"/>
          </a:xfrm>
        </p:spPr>
        <p:txBody>
          <a:bodyPr>
            <a:normAutofit/>
          </a:bodyPr>
          <a:lstStyle/>
          <a:p>
            <a:pPr algn="ctr"/>
            <a:r>
              <a:rPr lang="en-US" sz="3500" b="1" dirty="0">
                <a:solidFill>
                  <a:srgbClr val="002060"/>
                </a:solidFill>
                <a:latin typeface="Cooper Std Black" pitchFamily="18" charset="0"/>
                <a:cs typeface="Times New Roman" pitchFamily="18" charset="0"/>
              </a:rPr>
              <a:t>LET US DO</a:t>
            </a:r>
          </a:p>
        </p:txBody>
      </p:sp>
      <p:sp>
        <p:nvSpPr>
          <p:cNvPr id="5" name="Content Placeholder 2"/>
          <p:cNvSpPr>
            <a:spLocks noGrp="1"/>
          </p:cNvSpPr>
          <p:nvPr>
            <p:ph idx="1"/>
          </p:nvPr>
        </p:nvSpPr>
        <p:spPr>
          <a:xfrm>
            <a:off x="228600" y="1066800"/>
            <a:ext cx="8686800" cy="533400"/>
          </a:xfrm>
        </p:spPr>
        <p:txBody>
          <a:bodyPr>
            <a:normAutofit/>
          </a:bodyPr>
          <a:lstStyle/>
          <a:p>
            <a:pPr algn="ctr">
              <a:buNone/>
            </a:pPr>
            <a:r>
              <a:rPr lang="en-US" sz="2300" dirty="0">
                <a:solidFill>
                  <a:schemeClr val="tx1"/>
                </a:solidFill>
                <a:latin typeface="Arial" pitchFamily="34" charset="0"/>
                <a:cs typeface="Arial" pitchFamily="34" charset="0"/>
              </a:rPr>
              <a:t>Mark the following places in the map: Ur and Haran</a:t>
            </a:r>
          </a:p>
        </p:txBody>
      </p:sp>
      <p:pic>
        <p:nvPicPr>
          <p:cNvPr id="3074" name="Picture 2"/>
          <p:cNvPicPr>
            <a:picLocks noChangeAspect="1" noChangeArrowheads="1"/>
          </p:cNvPicPr>
          <p:nvPr/>
        </p:nvPicPr>
        <p:blipFill>
          <a:blip r:embed="rId2" cstate="print"/>
          <a:srcRect/>
          <a:stretch>
            <a:fillRect/>
          </a:stretch>
        </p:blipFill>
        <p:spPr bwMode="auto">
          <a:xfrm>
            <a:off x="1806973" y="1600200"/>
            <a:ext cx="5584427" cy="5257800"/>
          </a:xfrm>
          <a:prstGeom prst="rect">
            <a:avLst/>
          </a:prstGeom>
          <a:noFill/>
          <a:ln w="9525">
            <a:noFill/>
            <a:miter lim="800000"/>
            <a:headEnd/>
            <a:tailEnd/>
          </a:ln>
          <a:effectLst/>
        </p:spPr>
      </p:pic>
      <p:sp>
        <p:nvSpPr>
          <p:cNvPr id="8" name="Oval 7"/>
          <p:cNvSpPr/>
          <p:nvPr/>
        </p:nvSpPr>
        <p:spPr>
          <a:xfrm>
            <a:off x="5943600" y="53340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67200" y="2895600"/>
            <a:ext cx="4572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9144000"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1600200"/>
            <a:ext cx="9144000" cy="838200"/>
          </a:xfrm>
        </p:spPr>
        <p:txBody>
          <a:bodyPr>
            <a:normAutofit/>
          </a:bodyPr>
          <a:lstStyle/>
          <a:p>
            <a:pPr algn="ctr"/>
            <a:r>
              <a:rPr lang="en-US" sz="3000" b="1" dirty="0">
                <a:solidFill>
                  <a:srgbClr val="FF00FF"/>
                </a:solidFill>
                <a:latin typeface="Cooper Std Black" pitchFamily="18" charset="0"/>
                <a:cs typeface="Times New Roman" pitchFamily="18" charset="0"/>
              </a:rPr>
              <a:t>LET US FIND OUT THE ANSWER</a:t>
            </a:r>
          </a:p>
        </p:txBody>
      </p:sp>
      <p:sp>
        <p:nvSpPr>
          <p:cNvPr id="5" name="Content Placeholder 2"/>
          <p:cNvSpPr>
            <a:spLocks noGrp="1"/>
          </p:cNvSpPr>
          <p:nvPr>
            <p:ph idx="1"/>
          </p:nvPr>
        </p:nvSpPr>
        <p:spPr>
          <a:xfrm>
            <a:off x="228600" y="2819400"/>
            <a:ext cx="8686800" cy="2667000"/>
          </a:xfrm>
        </p:spPr>
        <p:txBody>
          <a:bodyPr>
            <a:normAutofit/>
          </a:bodyPr>
          <a:lstStyle/>
          <a:p>
            <a:pPr marL="457200" indent="-457200">
              <a:buNone/>
            </a:pPr>
            <a:r>
              <a:rPr lang="en-US" sz="2300" dirty="0">
                <a:solidFill>
                  <a:schemeClr val="tx1"/>
                </a:solidFill>
                <a:latin typeface="Arial" pitchFamily="34" charset="0"/>
                <a:cs typeface="Arial" pitchFamily="34" charset="0"/>
              </a:rPr>
              <a:t>1.	What </a:t>
            </a:r>
            <a:r>
              <a:rPr lang="en-US" sz="2300" dirty="0">
                <a:solidFill>
                  <a:schemeClr val="tx1"/>
                </a:solidFill>
                <a:latin typeface="Arial" pitchFamily="34" charset="0"/>
                <a:cs typeface="Arial" pitchFamily="34" charset="0"/>
              </a:rPr>
              <a:t>is the meaning of the name Abraham?</a:t>
            </a:r>
          </a:p>
          <a:p>
            <a:pPr marL="457200" indent="-457200" algn="just">
              <a:buNone/>
            </a:pPr>
            <a:r>
              <a:rPr lang="en-US" sz="2300" dirty="0">
                <a:solidFill>
                  <a:schemeClr val="tx1"/>
                </a:solidFill>
                <a:latin typeface="Arial" pitchFamily="34" charset="0"/>
                <a:cs typeface="Arial" pitchFamily="34" charset="0"/>
              </a:rPr>
              <a:t>2.	What </a:t>
            </a:r>
            <a:r>
              <a:rPr lang="en-US" sz="2300" dirty="0">
                <a:solidFill>
                  <a:schemeClr val="tx1"/>
                </a:solidFill>
                <a:latin typeface="Arial" pitchFamily="34" charset="0"/>
                <a:cs typeface="Arial" pitchFamily="34" charset="0"/>
              </a:rPr>
              <a:t>are the promises God gave to Abraham through His covenant with him?</a:t>
            </a:r>
          </a:p>
          <a:p>
            <a:pPr marL="457200" indent="-457200">
              <a:buNone/>
            </a:pPr>
            <a:r>
              <a:rPr lang="en-US" sz="2300" dirty="0">
                <a:solidFill>
                  <a:schemeClr val="tx1"/>
                </a:solidFill>
                <a:latin typeface="Arial" pitchFamily="34" charset="0"/>
                <a:cs typeface="Arial" pitchFamily="34" charset="0"/>
              </a:rPr>
              <a:t>3.	What </a:t>
            </a:r>
            <a:r>
              <a:rPr lang="en-US" sz="2300" dirty="0">
                <a:solidFill>
                  <a:schemeClr val="tx1"/>
                </a:solidFill>
                <a:latin typeface="Arial" pitchFamily="34" charset="0"/>
                <a:cs typeface="Arial" pitchFamily="34" charset="0"/>
              </a:rPr>
              <a:t>did God ask Abraham to do in order to test his faith?</a:t>
            </a:r>
          </a:p>
          <a:p>
            <a:pPr marL="457200" indent="-457200">
              <a:buNone/>
            </a:pPr>
            <a:r>
              <a:rPr lang="en-US" sz="2300" dirty="0">
                <a:solidFill>
                  <a:schemeClr val="tx1"/>
                </a:solidFill>
                <a:latin typeface="Arial" pitchFamily="34" charset="0"/>
                <a:cs typeface="Arial" pitchFamily="34" charset="0"/>
              </a:rPr>
              <a:t>4.	How </a:t>
            </a:r>
            <a:r>
              <a:rPr lang="en-US" sz="2300" dirty="0">
                <a:solidFill>
                  <a:schemeClr val="tx1"/>
                </a:solidFill>
                <a:latin typeface="Arial" pitchFamily="34" charset="0"/>
                <a:cs typeface="Arial" pitchFamily="34" charset="0"/>
              </a:rPr>
              <a:t>did Abraham become the father of all believers?</a:t>
            </a:r>
          </a:p>
          <a:p>
            <a:pPr marL="457200" indent="-457200">
              <a:buNone/>
            </a:pPr>
            <a:r>
              <a:rPr lang="en-US" sz="2300" dirty="0">
                <a:solidFill>
                  <a:schemeClr val="tx1"/>
                </a:solidFill>
                <a:latin typeface="Arial" pitchFamily="34" charset="0"/>
                <a:cs typeface="Arial" pitchFamily="34" charset="0"/>
              </a:rPr>
              <a:t>5.	What </a:t>
            </a:r>
            <a:r>
              <a:rPr lang="en-US" sz="2300" dirty="0">
                <a:solidFill>
                  <a:schemeClr val="tx1"/>
                </a:solidFill>
                <a:latin typeface="Arial" pitchFamily="34" charset="0"/>
                <a:cs typeface="Arial" pitchFamily="34" charset="0"/>
              </a:rPr>
              <a:t>is the lesson we learn from the life of Abraham?</a:t>
            </a:r>
          </a:p>
        </p:txBody>
      </p:sp>
      <p:sp>
        <p:nvSpPr>
          <p:cNvPr id="7" name="Rectangle 6"/>
          <p:cNvSpPr/>
          <p:nvPr/>
        </p:nvSpPr>
        <p:spPr>
          <a:xfrm>
            <a:off x="0" y="1981200"/>
            <a:ext cx="914400" cy="1524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8229600" y="1981200"/>
            <a:ext cx="914400" cy="1524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6" name="Picture 4" descr="C:\Users\user\Desktop\vadafone\G_Multi01.gif"/>
          <p:cNvPicPr>
            <a:picLocks noChangeAspect="1" noChangeArrowheads="1" noCrop="1"/>
          </p:cNvPicPr>
          <p:nvPr/>
        </p:nvPicPr>
        <p:blipFill>
          <a:blip r:embed="rId2" cstate="print"/>
          <a:srcRect/>
          <a:stretch>
            <a:fillRect/>
          </a:stretch>
        </p:blipFill>
        <p:spPr bwMode="auto">
          <a:xfrm>
            <a:off x="1828800" y="1600200"/>
            <a:ext cx="5410200" cy="3657600"/>
          </a:xfrm>
          <a:prstGeom prst="rect">
            <a:avLst/>
          </a:prstGeom>
          <a:noFill/>
        </p:spPr>
      </p:pic>
      <p:pic>
        <p:nvPicPr>
          <p:cNvPr id="9" name="Picture 2" descr="C:\Users\user\Desktop\SMCC PHOTO\Candle-06-june.gif"/>
          <p:cNvPicPr>
            <a:picLocks noChangeAspect="1" noChangeArrowheads="1" noCrop="1"/>
          </p:cNvPicPr>
          <p:nvPr/>
        </p:nvPicPr>
        <p:blipFill>
          <a:blip r:embed="rId3" cstate="print"/>
          <a:srcRect/>
          <a:stretch>
            <a:fillRect/>
          </a:stretch>
        </p:blipFill>
        <p:spPr bwMode="auto">
          <a:xfrm>
            <a:off x="3810000" y="1357544"/>
            <a:ext cx="1524000" cy="2071456"/>
          </a:xfrm>
          <a:prstGeom prst="rect">
            <a:avLst/>
          </a:prstGeom>
          <a:noFill/>
        </p:spPr>
      </p:pic>
      <p:sp>
        <p:nvSpPr>
          <p:cNvPr id="5" name="Rectangle 4"/>
          <p:cNvSpPr/>
          <p:nvPr/>
        </p:nvSpPr>
        <p:spPr>
          <a:xfrm>
            <a:off x="914400" y="4343400"/>
            <a:ext cx="7315200" cy="124649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Thank </a:t>
            </a:r>
            <a:r>
              <a:rPr lang="en-US" sz="7500" b="1"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you</a:t>
            </a:r>
            <a:endPar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endParaRPr>
          </a:p>
        </p:txBody>
      </p:sp>
      <p:pic>
        <p:nvPicPr>
          <p:cNvPr id="14" name="Picture 8" descr="mobile 032"/>
          <p:cNvPicPr>
            <a:picLocks noChangeAspect="1" noChangeArrowheads="1" noCrop="1"/>
          </p:cNvPicPr>
          <p:nvPr/>
        </p:nvPicPr>
        <p:blipFill>
          <a:blip r:embed="rId4" cstate="print"/>
          <a:srcRect/>
          <a:stretch>
            <a:fillRect/>
          </a:stretch>
        </p:blipFill>
        <p:spPr bwMode="auto">
          <a:xfrm rot="19266774">
            <a:off x="3962138" y="3504262"/>
            <a:ext cx="1257057" cy="928432"/>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12" dur="2000" fill="hold"/>
                                        <p:tgtEl>
                                          <p:spTgt spid="14"/>
                                        </p:tgtEl>
                                        <p:attrNameLst>
                                          <p:attrName>ppt_x</p:attrName>
                                          <p:attrName>ppt_y</p:attrName>
                                        </p:attrNameLst>
                                      </p:cBhvr>
                                    </p:animMotion>
                                  </p:childTnLst>
                                </p:cTn>
                              </p:par>
                            </p:childTnLst>
                          </p:cTn>
                        </p:par>
                        <p:par>
                          <p:cTn id="13" fill="hold">
                            <p:stCondLst>
                              <p:cond delay="2000"/>
                            </p:stCondLst>
                            <p:childTnLst>
                              <p:par>
                                <p:cTn id="14" presetID="26" presetClass="emph" presetSubtype="0" fill="hold" grpId="1" nodeType="afterEffect">
                                  <p:stCondLst>
                                    <p:cond delay="0"/>
                                  </p:stCondLst>
                                  <p:iterate type="lt">
                                    <p:tmPct val="0"/>
                                  </p:iterate>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458200" cy="1143000"/>
          </a:xfrm>
        </p:spPr>
        <p:txBody>
          <a:bodyPr>
            <a:normAutofit lnSpcReduction="10000"/>
          </a:bodyPr>
          <a:lstStyle/>
          <a:p>
            <a:pPr algn="ctr"/>
            <a:r>
              <a:rPr lang="en-US" sz="3000" b="1">
                <a:solidFill>
                  <a:schemeClr val="tx1"/>
                </a:solidFill>
                <a:latin typeface="Cooper Std Black" pitchFamily="18" charset="0"/>
                <a:cs typeface="Times New Roman" pitchFamily="18" charset="0"/>
              </a:rPr>
              <a:t>LESSON 2</a:t>
            </a:r>
            <a:endParaRPr lang="en-US" sz="3000" b="1" dirty="0">
              <a:solidFill>
                <a:schemeClr val="tx1"/>
              </a:solidFill>
              <a:latin typeface="Cooper Std Black" pitchFamily="18" charset="0"/>
              <a:cs typeface="Times New Roman" pitchFamily="18" charset="0"/>
            </a:endParaRPr>
          </a:p>
          <a:p>
            <a:pPr algn="ctr"/>
            <a:r>
              <a:rPr lang="en-US" sz="3500" b="1" u="sng" dirty="0">
                <a:solidFill>
                  <a:srgbClr val="FF0000"/>
                </a:solidFill>
                <a:latin typeface="Cooper Std Black" pitchFamily="18" charset="0"/>
                <a:ea typeface="Ebrima" pitchFamily="2" charset="0"/>
                <a:cs typeface="Times New Roman" pitchFamily="18" charset="0"/>
              </a:rPr>
              <a:t>THE CALL OF ABRAHAM</a:t>
            </a:r>
          </a:p>
        </p:txBody>
      </p:sp>
      <p:pic>
        <p:nvPicPr>
          <p:cNvPr id="1026" name="Picture 2"/>
          <p:cNvPicPr>
            <a:picLocks noChangeAspect="1" noChangeArrowheads="1"/>
          </p:cNvPicPr>
          <p:nvPr/>
        </p:nvPicPr>
        <p:blipFill>
          <a:blip r:embed="rId2" cstate="print"/>
          <a:srcRect/>
          <a:stretch>
            <a:fillRect/>
          </a:stretch>
        </p:blipFill>
        <p:spPr bwMode="auto">
          <a:xfrm>
            <a:off x="737689" y="1790699"/>
            <a:ext cx="7644311" cy="5068377"/>
          </a:xfrm>
          <a:prstGeom prst="rect">
            <a:avLst/>
          </a:prstGeom>
          <a:noFill/>
          <a:ln w="9525">
            <a:noFill/>
            <a:miter lim="800000"/>
            <a:headEnd/>
            <a:tailEnd/>
          </a:ln>
          <a:effectLst/>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200400"/>
            <a:ext cx="8686800" cy="3429000"/>
          </a:xfrm>
        </p:spPr>
        <p:txBody>
          <a:bodyPr>
            <a:normAutofit fontScale="70000" lnSpcReduction="20000"/>
          </a:bodyPr>
          <a:lstStyle/>
          <a:p>
            <a:pPr marL="0" indent="0" algn="just">
              <a:buNone/>
            </a:pPr>
            <a:r>
              <a:rPr lang="en-US" dirty="0">
                <a:solidFill>
                  <a:schemeClr val="tx1"/>
                </a:solidFill>
                <a:latin typeface="Arial" pitchFamily="34" charset="0"/>
                <a:cs typeface="Arial" pitchFamily="34" charset="0"/>
              </a:rPr>
              <a:t>	Abraham </a:t>
            </a:r>
            <a:r>
              <a:rPr lang="en-US" dirty="0">
                <a:solidFill>
                  <a:schemeClr val="tx1"/>
                </a:solidFill>
                <a:latin typeface="Arial" pitchFamily="34" charset="0"/>
                <a:cs typeface="Arial" pitchFamily="34" charset="0"/>
              </a:rPr>
              <a:t>is a person with a special place in God’s plan of salvation.</a:t>
            </a:r>
          </a:p>
          <a:p>
            <a:pPr marL="0" indent="0" algn="just">
              <a:buNone/>
            </a:pPr>
            <a:r>
              <a:rPr lang="en-US" dirty="0">
                <a:solidFill>
                  <a:schemeClr val="tx1"/>
                </a:solidFill>
                <a:latin typeface="Arial" pitchFamily="34" charset="0"/>
                <a:cs typeface="Arial" pitchFamily="34" charset="0"/>
              </a:rPr>
              <a:t>The history of Abraham is found in book of </a:t>
            </a:r>
            <a:r>
              <a:rPr lang="en-US" u="sng" dirty="0">
                <a:solidFill>
                  <a:schemeClr val="tx1"/>
                </a:solidFill>
                <a:latin typeface="Arial" pitchFamily="34" charset="0"/>
                <a:cs typeface="Arial" pitchFamily="34" charset="0"/>
              </a:rPr>
              <a:t>Genesis </a:t>
            </a:r>
            <a:r>
              <a:rPr lang="en-US" dirty="0">
                <a:solidFill>
                  <a:schemeClr val="tx1"/>
                </a:solidFill>
                <a:latin typeface="Arial" pitchFamily="34" charset="0"/>
                <a:cs typeface="Arial" pitchFamily="34" charset="0"/>
              </a:rPr>
              <a:t>the first book of bible. </a:t>
            </a:r>
          </a:p>
          <a:p>
            <a:pPr marL="0" indent="0" algn="just">
              <a:buNone/>
            </a:pPr>
            <a:r>
              <a:rPr lang="en-US" dirty="0">
                <a:solidFill>
                  <a:schemeClr val="tx1"/>
                </a:solidFill>
                <a:latin typeface="Arial" pitchFamily="34" charset="0"/>
                <a:cs typeface="Arial" pitchFamily="34" charset="0"/>
              </a:rPr>
              <a:t>	He </a:t>
            </a:r>
            <a:r>
              <a:rPr lang="en-US" dirty="0">
                <a:solidFill>
                  <a:schemeClr val="tx1"/>
                </a:solidFill>
                <a:latin typeface="Arial" pitchFamily="34" charset="0"/>
                <a:cs typeface="Arial" pitchFamily="34" charset="0"/>
              </a:rPr>
              <a:t>was born in the 19</a:t>
            </a:r>
            <a:r>
              <a:rPr lang="en-US" baseline="30000" dirty="0">
                <a:solidFill>
                  <a:schemeClr val="tx1"/>
                </a:solidFill>
                <a:latin typeface="Arial" pitchFamily="34" charset="0"/>
                <a:cs typeface="Arial" pitchFamily="34" charset="0"/>
              </a:rPr>
              <a:t>th</a:t>
            </a:r>
            <a:r>
              <a:rPr lang="en-US" dirty="0">
                <a:solidFill>
                  <a:schemeClr val="tx1"/>
                </a:solidFill>
                <a:latin typeface="Arial" pitchFamily="34" charset="0"/>
                <a:cs typeface="Arial" pitchFamily="34" charset="0"/>
              </a:rPr>
              <a:t>  century B.C  in a place called </a:t>
            </a:r>
            <a:r>
              <a:rPr lang="en-US" u="sng" dirty="0">
                <a:solidFill>
                  <a:schemeClr val="tx1"/>
                </a:solidFill>
                <a:latin typeface="Arial" pitchFamily="34" charset="0"/>
                <a:cs typeface="Arial" pitchFamily="34" charset="0"/>
              </a:rPr>
              <a:t>Ur in Southern Mesopotamia.</a:t>
            </a:r>
          </a:p>
          <a:p>
            <a:pPr marL="0" indent="0" algn="just">
              <a:buNone/>
            </a:pPr>
            <a:r>
              <a:rPr lang="en-US" dirty="0">
                <a:solidFill>
                  <a:schemeClr val="tx1"/>
                </a:solidFill>
                <a:latin typeface="Arial" pitchFamily="34" charset="0"/>
                <a:cs typeface="Arial" pitchFamily="34" charset="0"/>
              </a:rPr>
              <a:t>B	</a:t>
            </a:r>
            <a:r>
              <a:rPr lang="en-US" dirty="0" err="1">
                <a:solidFill>
                  <a:schemeClr val="tx1"/>
                </a:solidFill>
                <a:latin typeface="Arial" pitchFamily="34" charset="0"/>
                <a:cs typeface="Arial" pitchFamily="34" charset="0"/>
              </a:rPr>
              <a:t>efore</a:t>
            </a:r>
            <a:r>
              <a:rPr lang="en-US" dirty="0">
                <a:solidFill>
                  <a:schemeClr val="tx1"/>
                </a:solidFill>
                <a:latin typeface="Arial" pitchFamily="34" charset="0"/>
                <a:cs typeface="Arial" pitchFamily="34" charset="0"/>
              </a:rPr>
              <a:t> </a:t>
            </a:r>
            <a:r>
              <a:rPr lang="en-US" dirty="0">
                <a:solidFill>
                  <a:schemeClr val="tx1"/>
                </a:solidFill>
                <a:latin typeface="Arial" pitchFamily="34" charset="0"/>
                <a:cs typeface="Arial" pitchFamily="34" charset="0"/>
              </a:rPr>
              <a:t>the call his name was </a:t>
            </a:r>
            <a:r>
              <a:rPr lang="en-US" u="sng" dirty="0">
                <a:solidFill>
                  <a:schemeClr val="tx1"/>
                </a:solidFill>
                <a:latin typeface="Arial" pitchFamily="34" charset="0"/>
                <a:cs typeface="Arial" pitchFamily="34" charset="0"/>
              </a:rPr>
              <a:t>Abram</a:t>
            </a:r>
            <a:r>
              <a:rPr lang="en-US" dirty="0">
                <a:solidFill>
                  <a:schemeClr val="tx1"/>
                </a:solidFill>
                <a:latin typeface="Arial" pitchFamily="34" charset="0"/>
                <a:cs typeface="Arial" pitchFamily="34" charset="0"/>
              </a:rPr>
              <a:t>. He belonged to the tribe of nomads , keeping herds of cattle , moving, roaming from place to place in search of fresh pastures.</a:t>
            </a:r>
          </a:p>
          <a:p>
            <a:pPr marL="0" indent="0" algn="just">
              <a:buNone/>
            </a:pPr>
            <a:r>
              <a:rPr lang="en-US" dirty="0">
                <a:solidFill>
                  <a:schemeClr val="tx1"/>
                </a:solidFill>
                <a:latin typeface="Arial" pitchFamily="34" charset="0"/>
                <a:cs typeface="Arial" pitchFamily="34" charset="0"/>
              </a:rPr>
              <a:t>	They </a:t>
            </a:r>
            <a:r>
              <a:rPr lang="en-US" dirty="0">
                <a:solidFill>
                  <a:schemeClr val="tx1"/>
                </a:solidFill>
                <a:latin typeface="Arial" pitchFamily="34" charset="0"/>
                <a:cs typeface="Arial" pitchFamily="34" charset="0"/>
              </a:rPr>
              <a:t>had no permanent home anywhere . Eventually the family of Abraham came and lived in a place called </a:t>
            </a:r>
            <a:r>
              <a:rPr lang="en-US" u="sng" dirty="0">
                <a:solidFill>
                  <a:schemeClr val="tx1"/>
                </a:solidFill>
                <a:latin typeface="Arial" pitchFamily="34" charset="0"/>
                <a:cs typeface="Arial" pitchFamily="34" charset="0"/>
              </a:rPr>
              <a:t>Haran</a:t>
            </a:r>
            <a:r>
              <a:rPr lang="en-US" dirty="0">
                <a:solidFill>
                  <a:schemeClr val="tx1"/>
                </a:solidFill>
                <a:latin typeface="Arial" pitchFamily="34" charset="0"/>
                <a:cs typeface="Arial" pitchFamily="34" charset="0"/>
              </a:rPr>
              <a:t>.</a:t>
            </a:r>
            <a:endParaRPr lang="en-US" dirty="0">
              <a:solidFill>
                <a:schemeClr val="tx1"/>
              </a:solidFill>
              <a:latin typeface="Arial" pitchFamily="34" charset="0"/>
              <a:cs typeface="Arial" pitchFamily="34" charset="0"/>
            </a:endParaRPr>
          </a:p>
          <a:p>
            <a:pPr marL="0" indent="0" algn="just">
              <a:buNone/>
            </a:pPr>
            <a:endParaRPr lang="en-US" dirty="0">
              <a:solidFill>
                <a:schemeClr val="tx1"/>
              </a:solidFill>
              <a:latin typeface="Arial" pitchFamily="34" charset="0"/>
              <a:cs typeface="Arial" pitchFamily="34" charset="0"/>
            </a:endParaRPr>
          </a:p>
        </p:txBody>
      </p:sp>
      <p:pic>
        <p:nvPicPr>
          <p:cNvPr id="4" name="Picture 3" descr="Abraham Friend of God2.jpg"/>
          <p:cNvPicPr>
            <a:picLocks noChangeAspect="1"/>
          </p:cNvPicPr>
          <p:nvPr/>
        </p:nvPicPr>
        <p:blipFill>
          <a:blip r:embed="rId2" cstate="print"/>
          <a:stretch>
            <a:fillRect/>
          </a:stretch>
        </p:blipFill>
        <p:spPr>
          <a:xfrm>
            <a:off x="2438400" y="-16830"/>
            <a:ext cx="4191000" cy="3136823"/>
          </a:xfrm>
          <a:prstGeom prst="rect">
            <a:avLst/>
          </a:prstGeom>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6400"/>
            <a:ext cx="9144000" cy="838200"/>
          </a:xfrm>
        </p:spPr>
        <p:txBody>
          <a:bodyPr>
            <a:normAutofit/>
          </a:bodyPr>
          <a:lstStyle/>
          <a:p>
            <a:pPr algn="ctr"/>
            <a:r>
              <a:rPr lang="en-US" b="1" dirty="0">
                <a:solidFill>
                  <a:srgbClr val="FF0000"/>
                </a:solidFill>
                <a:latin typeface="Cooper Std Black" pitchFamily="18" charset="0"/>
                <a:cs typeface="Times New Roman" pitchFamily="18" charset="0"/>
              </a:rPr>
              <a:t>GOD CALLS</a:t>
            </a:r>
          </a:p>
        </p:txBody>
      </p:sp>
      <p:sp>
        <p:nvSpPr>
          <p:cNvPr id="3" name="Content Placeholder 2"/>
          <p:cNvSpPr>
            <a:spLocks noGrp="1"/>
          </p:cNvSpPr>
          <p:nvPr>
            <p:ph idx="1"/>
          </p:nvPr>
        </p:nvSpPr>
        <p:spPr>
          <a:xfrm>
            <a:off x="152400" y="2514600"/>
            <a:ext cx="8839200" cy="2873009"/>
          </a:xfrm>
        </p:spPr>
        <p:txBody>
          <a:bodyPr>
            <a:noAutofit/>
          </a:bodyPr>
          <a:lstStyle/>
          <a:p>
            <a:pPr marL="0" indent="0" algn="just">
              <a:lnSpc>
                <a:spcPct val="120000"/>
              </a:lnSpc>
              <a:buNone/>
            </a:pPr>
            <a:r>
              <a:rPr lang="en-US" sz="1950" dirty="0">
                <a:solidFill>
                  <a:schemeClr val="tx1"/>
                </a:solidFill>
                <a:latin typeface="Arial" pitchFamily="34" charset="0"/>
                <a:cs typeface="Arial" pitchFamily="34" charset="0"/>
              </a:rPr>
              <a:t>	While </a:t>
            </a:r>
            <a:r>
              <a:rPr lang="en-US" sz="1950" dirty="0">
                <a:solidFill>
                  <a:schemeClr val="tx1"/>
                </a:solidFill>
                <a:latin typeface="Arial" pitchFamily="34" charset="0"/>
                <a:cs typeface="Arial" pitchFamily="34" charset="0"/>
              </a:rPr>
              <a:t>in Haran God called Abraham and told “Go from your country and your kindred and your father’s house to the land that I will show you . I will make of you a great nation and I will bless you and make your name great, so that you will be a blessing .I will bless those who you , and curse one who curses you and in you all the families shall be blessed.”</a:t>
            </a:r>
          </a:p>
          <a:p>
            <a:pPr marL="0" indent="0" algn="just">
              <a:lnSpc>
                <a:spcPct val="120000"/>
              </a:lnSpc>
              <a:buNone/>
            </a:pPr>
            <a:r>
              <a:rPr lang="en-US" sz="1950" dirty="0">
                <a:solidFill>
                  <a:schemeClr val="tx1"/>
                </a:solidFill>
                <a:latin typeface="Arial" pitchFamily="34" charset="0"/>
                <a:cs typeface="Arial" pitchFamily="34" charset="0"/>
              </a:rPr>
              <a:t>	Abram </a:t>
            </a:r>
            <a:r>
              <a:rPr lang="en-US" sz="1950" dirty="0">
                <a:solidFill>
                  <a:schemeClr val="tx1"/>
                </a:solidFill>
                <a:latin typeface="Arial" pitchFamily="34" charset="0"/>
                <a:cs typeface="Arial" pitchFamily="34" charset="0"/>
              </a:rPr>
              <a:t>left Haran  as God directed him and at that time he was 75 years old. He reached </a:t>
            </a:r>
            <a:r>
              <a:rPr lang="en-US" sz="1950" dirty="0" err="1">
                <a:solidFill>
                  <a:schemeClr val="tx1"/>
                </a:solidFill>
                <a:latin typeface="Arial" pitchFamily="34" charset="0"/>
                <a:cs typeface="Arial" pitchFamily="34" charset="0"/>
              </a:rPr>
              <a:t>Shechem</a:t>
            </a:r>
            <a:r>
              <a:rPr lang="en-US" sz="1950" dirty="0">
                <a:solidFill>
                  <a:schemeClr val="tx1"/>
                </a:solidFill>
                <a:latin typeface="Arial" pitchFamily="34" charset="0"/>
                <a:cs typeface="Arial" pitchFamily="34" charset="0"/>
              </a:rPr>
              <a:t> in the land of Canaan up to oak tree of </a:t>
            </a:r>
            <a:r>
              <a:rPr lang="en-US" sz="1950" dirty="0" err="1">
                <a:solidFill>
                  <a:schemeClr val="tx1"/>
                </a:solidFill>
                <a:latin typeface="Arial" pitchFamily="34" charset="0"/>
                <a:cs typeface="Arial" pitchFamily="34" charset="0"/>
              </a:rPr>
              <a:t>Moreh</a:t>
            </a:r>
            <a:r>
              <a:rPr lang="en-US" sz="1950" dirty="0">
                <a:solidFill>
                  <a:schemeClr val="tx1"/>
                </a:solidFill>
                <a:latin typeface="Arial" pitchFamily="34" charset="0"/>
                <a:cs typeface="Arial" pitchFamily="34" charset="0"/>
              </a:rPr>
              <a:t>.</a:t>
            </a:r>
          </a:p>
          <a:p>
            <a:pPr marL="0" indent="0" algn="just">
              <a:lnSpc>
                <a:spcPct val="120000"/>
              </a:lnSpc>
              <a:buNone/>
            </a:pPr>
            <a:r>
              <a:rPr lang="en-US" sz="1950" dirty="0">
                <a:solidFill>
                  <a:schemeClr val="tx1"/>
                </a:solidFill>
                <a:latin typeface="Arial" pitchFamily="34" charset="0"/>
                <a:cs typeface="Arial" pitchFamily="34" charset="0"/>
              </a:rPr>
              <a:t>There Lord appeared and said “ I will give this land to your offspring's ”</a:t>
            </a:r>
          </a:p>
          <a:p>
            <a:pPr marL="0" indent="0" algn="just">
              <a:lnSpc>
                <a:spcPct val="120000"/>
              </a:lnSpc>
              <a:buNone/>
            </a:pPr>
            <a:r>
              <a:rPr lang="en-US" sz="1950" dirty="0">
                <a:solidFill>
                  <a:schemeClr val="tx1"/>
                </a:solidFill>
                <a:latin typeface="Arial" pitchFamily="34" charset="0"/>
                <a:cs typeface="Arial" pitchFamily="34" charset="0"/>
              </a:rPr>
              <a:t>	Abram </a:t>
            </a:r>
            <a:r>
              <a:rPr lang="en-US" sz="1950" dirty="0">
                <a:solidFill>
                  <a:schemeClr val="tx1"/>
                </a:solidFill>
                <a:latin typeface="Arial" pitchFamily="34" charset="0"/>
                <a:cs typeface="Arial" pitchFamily="34" charset="0"/>
              </a:rPr>
              <a:t>built a altar , offered sacrifice to the Lord. And continued his journey, wherever he camped built altars and offered sacrifices.</a:t>
            </a:r>
          </a:p>
        </p:txBody>
      </p:sp>
      <p:pic>
        <p:nvPicPr>
          <p:cNvPr id="4" name="Picture 3" descr="4-Abraham-journey-2.jpg"/>
          <p:cNvPicPr>
            <a:picLocks noChangeAspect="1"/>
          </p:cNvPicPr>
          <p:nvPr/>
        </p:nvPicPr>
        <p:blipFill>
          <a:blip r:embed="rId2" cstate="print"/>
          <a:stretch>
            <a:fillRect/>
          </a:stretch>
        </p:blipFill>
        <p:spPr>
          <a:xfrm>
            <a:off x="0" y="0"/>
            <a:ext cx="2743200" cy="2546032"/>
          </a:xfrm>
          <a:prstGeom prst="rect">
            <a:avLst/>
          </a:prstGeom>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THE COVENANT OF GOD</a:t>
            </a:r>
          </a:p>
        </p:txBody>
      </p:sp>
      <p:sp>
        <p:nvSpPr>
          <p:cNvPr id="3" name="Content Placeholder 2"/>
          <p:cNvSpPr>
            <a:spLocks noGrp="1"/>
          </p:cNvSpPr>
          <p:nvPr>
            <p:ph idx="1"/>
          </p:nvPr>
        </p:nvSpPr>
        <p:spPr>
          <a:xfrm>
            <a:off x="228600" y="1219200"/>
            <a:ext cx="8686800" cy="4525963"/>
          </a:xfrm>
        </p:spPr>
        <p:txBody>
          <a:bodyPr>
            <a:noAutofit/>
          </a:bodyPr>
          <a:lstStyle/>
          <a:p>
            <a:pPr marL="0" indent="0" algn="just">
              <a:lnSpc>
                <a:spcPct val="120000"/>
              </a:lnSpc>
              <a:buNone/>
            </a:pPr>
            <a:r>
              <a:rPr lang="en-US" sz="2000" dirty="0">
                <a:solidFill>
                  <a:schemeClr val="tx1"/>
                </a:solidFill>
                <a:latin typeface="Arial" pitchFamily="34" charset="0"/>
                <a:cs typeface="Arial" pitchFamily="34" charset="0"/>
              </a:rPr>
              <a:t>	When </a:t>
            </a:r>
            <a:r>
              <a:rPr lang="en-US" sz="2000" dirty="0">
                <a:solidFill>
                  <a:schemeClr val="tx1"/>
                </a:solidFill>
                <a:latin typeface="Arial" pitchFamily="34" charset="0"/>
                <a:cs typeface="Arial" pitchFamily="34" charset="0"/>
              </a:rPr>
              <a:t>Abram was 99 years old ,the Lord appeared to him and said “ I am God almighty; walk before me and be blameless. And I will make you exceedingly numerous. As for me this is my covenant with you : You shall be the ancestor of multitude nations. Nor shall your name be Abram , but your name shall be </a:t>
            </a:r>
            <a:r>
              <a:rPr lang="en-US" sz="2000" u="sng" dirty="0">
                <a:solidFill>
                  <a:schemeClr val="tx1"/>
                </a:solidFill>
                <a:latin typeface="Arial" pitchFamily="34" charset="0"/>
                <a:cs typeface="Arial" pitchFamily="34" charset="0"/>
              </a:rPr>
              <a:t>Abraham </a:t>
            </a:r>
            <a:r>
              <a:rPr lang="en-US" sz="2000" dirty="0">
                <a:solidFill>
                  <a:schemeClr val="tx1"/>
                </a:solidFill>
                <a:latin typeface="Arial" pitchFamily="34" charset="0"/>
                <a:cs typeface="Arial" pitchFamily="34" charset="0"/>
              </a:rPr>
              <a:t> ; for I have made you the ancestor of multitude nations. I will make you exceedingly fruitful ; and I will make nations of you and kings shall come from you. I will establish my covenant between me and you , and your offspring after you throughout their generations, for an everlasting covenant, to be God to you and to your offspring after you. And I will give to you and your offspring after you ,  the land where you are now an alien, all land of Canaan for a perpetual holding ; And I will be their God.”</a:t>
            </a:r>
          </a:p>
          <a:p>
            <a:pPr marL="0" indent="0" algn="just">
              <a:lnSpc>
                <a:spcPct val="120000"/>
              </a:lnSpc>
              <a:buNone/>
            </a:pPr>
            <a:r>
              <a:rPr lang="en-US" sz="2000" dirty="0">
                <a:solidFill>
                  <a:schemeClr val="tx1"/>
                </a:solidFill>
                <a:latin typeface="Arial" pitchFamily="34" charset="0"/>
                <a:cs typeface="Arial" pitchFamily="34" charset="0"/>
              </a:rPr>
              <a:t>Thus God established a covenant with Abraham.</a:t>
            </a:r>
          </a:p>
          <a:p>
            <a:pPr marL="0" indent="0" algn="just">
              <a:lnSpc>
                <a:spcPct val="120000"/>
              </a:lnSpc>
              <a:buNone/>
            </a:pPr>
            <a:r>
              <a:rPr lang="en-US" sz="2000" dirty="0">
                <a:solidFill>
                  <a:schemeClr val="tx1"/>
                </a:solidFill>
                <a:latin typeface="Arial" pitchFamily="34" charset="0"/>
                <a:cs typeface="Arial" pitchFamily="34" charset="0"/>
              </a:rPr>
              <a:t>The name Abraham means </a:t>
            </a:r>
            <a:r>
              <a:rPr lang="en-US" sz="2000" u="sng" dirty="0">
                <a:solidFill>
                  <a:schemeClr val="tx1"/>
                </a:solidFill>
                <a:latin typeface="Arial" pitchFamily="34" charset="0"/>
                <a:cs typeface="Arial" pitchFamily="34" charset="0"/>
              </a:rPr>
              <a:t>‘the father of great people</a:t>
            </a:r>
            <a:r>
              <a:rPr lang="en-US" sz="2000" dirty="0">
                <a:solidFill>
                  <a:schemeClr val="tx1"/>
                </a:solidFill>
                <a:latin typeface="Arial" pitchFamily="34" charset="0"/>
                <a:cs typeface="Arial" pitchFamily="34" charset="0"/>
              </a:rPr>
              <a:t>’.</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THE PROMISES OF GOD</a:t>
            </a:r>
          </a:p>
        </p:txBody>
      </p:sp>
      <p:graphicFrame>
        <p:nvGraphicFramePr>
          <p:cNvPr id="4" name="Content Placeholder 3"/>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THE BIRTH OF ISAAC</a:t>
            </a:r>
          </a:p>
        </p:txBody>
      </p:sp>
      <p:sp>
        <p:nvSpPr>
          <p:cNvPr id="3" name="Content Placeholder 2"/>
          <p:cNvSpPr>
            <a:spLocks noGrp="1"/>
          </p:cNvSpPr>
          <p:nvPr>
            <p:ph idx="1"/>
          </p:nvPr>
        </p:nvSpPr>
        <p:spPr>
          <a:xfrm>
            <a:off x="152400" y="2971800"/>
            <a:ext cx="8839200" cy="3276600"/>
          </a:xfrm>
        </p:spPr>
        <p:txBody>
          <a:bodyPr>
            <a:noAutofit/>
          </a:bodyPr>
          <a:lstStyle/>
          <a:p>
            <a:pPr marL="0" indent="0" algn="just">
              <a:lnSpc>
                <a:spcPct val="120000"/>
              </a:lnSpc>
              <a:buNone/>
            </a:pPr>
            <a:r>
              <a:rPr lang="en-US" sz="1850" dirty="0">
                <a:solidFill>
                  <a:schemeClr val="tx1"/>
                </a:solidFill>
                <a:latin typeface="Arial" pitchFamily="34" charset="0"/>
                <a:cs typeface="Arial" pitchFamily="34" charset="0"/>
              </a:rPr>
              <a:t>	God </a:t>
            </a:r>
            <a:r>
              <a:rPr lang="en-US" sz="1850" dirty="0">
                <a:solidFill>
                  <a:schemeClr val="tx1"/>
                </a:solidFill>
                <a:latin typeface="Arial" pitchFamily="34" charset="0"/>
                <a:cs typeface="Arial" pitchFamily="34" charset="0"/>
              </a:rPr>
              <a:t>told Abraham: “ As for </a:t>
            </a:r>
            <a:r>
              <a:rPr lang="en-US" sz="1850" dirty="0" err="1">
                <a:solidFill>
                  <a:schemeClr val="tx1"/>
                </a:solidFill>
                <a:latin typeface="Arial" pitchFamily="34" charset="0"/>
                <a:cs typeface="Arial" pitchFamily="34" charset="0"/>
              </a:rPr>
              <a:t>Sarai</a:t>
            </a:r>
            <a:r>
              <a:rPr lang="en-US" sz="1850" dirty="0">
                <a:solidFill>
                  <a:schemeClr val="tx1"/>
                </a:solidFill>
                <a:latin typeface="Arial" pitchFamily="34" charset="0"/>
                <a:cs typeface="Arial" pitchFamily="34" charset="0"/>
              </a:rPr>
              <a:t> your wife , you shall not call her name </a:t>
            </a:r>
            <a:r>
              <a:rPr lang="en-US" sz="1850" dirty="0" err="1">
                <a:solidFill>
                  <a:schemeClr val="tx1"/>
                </a:solidFill>
                <a:latin typeface="Arial" pitchFamily="34" charset="0"/>
                <a:cs typeface="Arial" pitchFamily="34" charset="0"/>
              </a:rPr>
              <a:t>Sarai</a:t>
            </a:r>
            <a:r>
              <a:rPr lang="en-US" sz="1850" dirty="0">
                <a:solidFill>
                  <a:schemeClr val="tx1"/>
                </a:solidFill>
                <a:latin typeface="Arial" pitchFamily="34" charset="0"/>
                <a:cs typeface="Arial" pitchFamily="34" charset="0"/>
              </a:rPr>
              <a:t> but Sarah shall be her name. And I will bless her and also give you a son by her; then I will bless her and she shall be the mother of nations ; kings of peoples shall be from her. Sarah your wife shall bear you a son and you shall name him Isaac ; I will establish with him for an everlasting  covenant , and with his descendants ever after him.”</a:t>
            </a:r>
          </a:p>
          <a:p>
            <a:pPr marL="0" indent="0" algn="just">
              <a:lnSpc>
                <a:spcPct val="120000"/>
              </a:lnSpc>
              <a:buNone/>
            </a:pPr>
            <a:r>
              <a:rPr lang="en-US" sz="1850" dirty="0">
                <a:solidFill>
                  <a:schemeClr val="tx1"/>
                </a:solidFill>
                <a:latin typeface="Arial" pitchFamily="34" charset="0"/>
                <a:cs typeface="Arial" pitchFamily="34" charset="0"/>
              </a:rPr>
              <a:t>	While </a:t>
            </a:r>
            <a:r>
              <a:rPr lang="en-US" sz="1850" dirty="0">
                <a:solidFill>
                  <a:schemeClr val="tx1"/>
                </a:solidFill>
                <a:latin typeface="Arial" pitchFamily="34" charset="0"/>
                <a:cs typeface="Arial" pitchFamily="34" charset="0"/>
              </a:rPr>
              <a:t>Abraham was camping in valley of </a:t>
            </a:r>
            <a:r>
              <a:rPr lang="en-US" sz="1850" dirty="0" err="1">
                <a:solidFill>
                  <a:schemeClr val="tx1"/>
                </a:solidFill>
                <a:latin typeface="Arial" pitchFamily="34" charset="0"/>
                <a:cs typeface="Arial" pitchFamily="34" charset="0"/>
              </a:rPr>
              <a:t>Mamre</a:t>
            </a:r>
            <a:r>
              <a:rPr lang="en-US" sz="1850" dirty="0">
                <a:solidFill>
                  <a:schemeClr val="tx1"/>
                </a:solidFill>
                <a:latin typeface="Arial" pitchFamily="34" charset="0"/>
                <a:cs typeface="Arial" pitchFamily="34" charset="0"/>
              </a:rPr>
              <a:t> in Canaan three angels appeared to him and told him that a son will be born  for him in his wife Sarah.</a:t>
            </a:r>
          </a:p>
          <a:p>
            <a:pPr marL="0" indent="0" algn="just">
              <a:lnSpc>
                <a:spcPct val="120000"/>
              </a:lnSpc>
              <a:buNone/>
            </a:pPr>
            <a:r>
              <a:rPr lang="en-US" sz="1850" dirty="0">
                <a:solidFill>
                  <a:schemeClr val="tx1"/>
                </a:solidFill>
                <a:latin typeface="Arial" pitchFamily="34" charset="0"/>
                <a:cs typeface="Arial" pitchFamily="34" charset="0"/>
              </a:rPr>
              <a:t>	According </a:t>
            </a:r>
            <a:r>
              <a:rPr lang="en-US" sz="1850" dirty="0">
                <a:solidFill>
                  <a:schemeClr val="tx1"/>
                </a:solidFill>
                <a:latin typeface="Arial" pitchFamily="34" charset="0"/>
                <a:cs typeface="Arial" pitchFamily="34" charset="0"/>
              </a:rPr>
              <a:t>to the promise made by God Sarah conceived and bore Abraham a son and named him Isaac</a:t>
            </a:r>
            <a:r>
              <a:rPr lang="en-US" sz="1850" dirty="0">
                <a:solidFill>
                  <a:schemeClr val="tx1"/>
                </a:solidFill>
                <a:latin typeface="Arial" pitchFamily="34" charset="0"/>
                <a:cs typeface="Arial" pitchFamily="34" charset="0"/>
              </a:rPr>
              <a:t>.</a:t>
            </a:r>
            <a:endParaRPr lang="en-US" sz="1850" dirty="0">
              <a:solidFill>
                <a:schemeClr val="tx1"/>
              </a:solidFill>
              <a:latin typeface="Arial" pitchFamily="34" charset="0"/>
              <a:cs typeface="Arial" pitchFamily="34" charset="0"/>
            </a:endParaRPr>
          </a:p>
        </p:txBody>
      </p:sp>
      <p:pic>
        <p:nvPicPr>
          <p:cNvPr id="5" name="Picture 4" descr="birth-of-isaac.jpg"/>
          <p:cNvPicPr>
            <a:picLocks noChangeAspect="1"/>
          </p:cNvPicPr>
          <p:nvPr/>
        </p:nvPicPr>
        <p:blipFill>
          <a:blip r:embed="rId2" cstate="print"/>
          <a:stretch>
            <a:fillRect/>
          </a:stretch>
        </p:blipFill>
        <p:spPr>
          <a:xfrm>
            <a:off x="3429000" y="1219200"/>
            <a:ext cx="2209800" cy="1657350"/>
          </a:xfrm>
          <a:prstGeom prst="rect">
            <a:avLst/>
          </a:prstGeom>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THE SACRIFICE OF ABRAHAM</a:t>
            </a:r>
          </a:p>
        </p:txBody>
      </p:sp>
      <p:sp>
        <p:nvSpPr>
          <p:cNvPr id="3" name="Content Placeholder 2"/>
          <p:cNvSpPr>
            <a:spLocks noGrp="1"/>
          </p:cNvSpPr>
          <p:nvPr>
            <p:ph idx="1"/>
          </p:nvPr>
        </p:nvSpPr>
        <p:spPr>
          <a:xfrm>
            <a:off x="228600" y="3352801"/>
            <a:ext cx="8763000" cy="3428999"/>
          </a:xfrm>
        </p:spPr>
        <p:txBody>
          <a:bodyPr>
            <a:noAutofit/>
          </a:bodyPr>
          <a:lstStyle/>
          <a:p>
            <a:pPr marL="0" indent="0" algn="just">
              <a:lnSpc>
                <a:spcPct val="120000"/>
              </a:lnSpc>
              <a:buNone/>
            </a:pPr>
            <a:r>
              <a:rPr lang="en-US" sz="1600" dirty="0">
                <a:solidFill>
                  <a:schemeClr val="tx1"/>
                </a:solidFill>
                <a:latin typeface="Arial" pitchFamily="34" charset="0"/>
                <a:cs typeface="Arial" pitchFamily="34" charset="0"/>
              </a:rPr>
              <a:t>	Abraham </a:t>
            </a:r>
            <a:r>
              <a:rPr lang="en-US" sz="1600" dirty="0">
                <a:solidFill>
                  <a:schemeClr val="tx1"/>
                </a:solidFill>
                <a:latin typeface="Arial" pitchFamily="34" charset="0"/>
                <a:cs typeface="Arial" pitchFamily="34" charset="0"/>
              </a:rPr>
              <a:t>obeyed God’s command ,made preparations for burnt offering and started with Isaac. On the way Isaac asked “ We have fire and the wood but where is the lamb for the burnt offering?” And Abraham replied “God himself shall provide the lamb”</a:t>
            </a:r>
          </a:p>
          <a:p>
            <a:pPr marL="0" indent="0" algn="just">
              <a:lnSpc>
                <a:spcPct val="120000"/>
              </a:lnSpc>
              <a:buNone/>
            </a:pPr>
            <a:r>
              <a:rPr lang="en-US" sz="1600" dirty="0">
                <a:solidFill>
                  <a:schemeClr val="tx1"/>
                </a:solidFill>
                <a:latin typeface="Arial" pitchFamily="34" charset="0"/>
                <a:cs typeface="Arial" pitchFamily="34" charset="0"/>
              </a:rPr>
              <a:t>	Abraham </a:t>
            </a:r>
            <a:r>
              <a:rPr lang="en-US" sz="1600" dirty="0">
                <a:solidFill>
                  <a:schemeClr val="tx1"/>
                </a:solidFill>
                <a:latin typeface="Arial" pitchFamily="34" charset="0"/>
                <a:cs typeface="Arial" pitchFamily="34" charset="0"/>
              </a:rPr>
              <a:t>reached the place which God had told him, made an altar and arranged the firewood in order. He then laid his son Isaac on the wood.</a:t>
            </a:r>
          </a:p>
          <a:p>
            <a:pPr marL="0" indent="0" algn="just">
              <a:lnSpc>
                <a:spcPct val="120000"/>
              </a:lnSpc>
              <a:buNone/>
            </a:pPr>
            <a:r>
              <a:rPr lang="en-US" sz="1600" dirty="0">
                <a:solidFill>
                  <a:schemeClr val="tx1"/>
                </a:solidFill>
                <a:latin typeface="Arial" pitchFamily="34" charset="0"/>
                <a:cs typeface="Arial" pitchFamily="34" charset="0"/>
              </a:rPr>
              <a:t>	Abraham </a:t>
            </a:r>
            <a:r>
              <a:rPr lang="en-US" sz="1600" dirty="0">
                <a:solidFill>
                  <a:schemeClr val="tx1"/>
                </a:solidFill>
                <a:latin typeface="Arial" pitchFamily="34" charset="0"/>
                <a:cs typeface="Arial" pitchFamily="34" charset="0"/>
              </a:rPr>
              <a:t>took a knife and was about to slay Isaac when angel of Lord called Abraham from heaven and said “Do not lay your hand on the lad or do anything to him, for now I know you fear God , since you have not withheld his son ,your only son from me.”</a:t>
            </a:r>
          </a:p>
          <a:p>
            <a:pPr marL="0" indent="0" algn="just">
              <a:lnSpc>
                <a:spcPct val="120000"/>
              </a:lnSpc>
              <a:buNone/>
            </a:pPr>
            <a:r>
              <a:rPr lang="en-US" sz="1600" dirty="0">
                <a:solidFill>
                  <a:schemeClr val="tx1"/>
                </a:solidFill>
                <a:latin typeface="Arial" pitchFamily="34" charset="0"/>
                <a:cs typeface="Arial" pitchFamily="34" charset="0"/>
              </a:rPr>
              <a:t>	When </a:t>
            </a:r>
            <a:r>
              <a:rPr lang="en-US" sz="1600" dirty="0">
                <a:solidFill>
                  <a:schemeClr val="tx1"/>
                </a:solidFill>
                <a:latin typeface="Arial" pitchFamily="34" charset="0"/>
                <a:cs typeface="Arial" pitchFamily="34" charset="0"/>
              </a:rPr>
              <a:t>Abraham lifted up his eyes he </a:t>
            </a:r>
            <a:r>
              <a:rPr lang="en-US" sz="1600" dirty="0" err="1">
                <a:solidFill>
                  <a:schemeClr val="tx1"/>
                </a:solidFill>
                <a:latin typeface="Arial" pitchFamily="34" charset="0"/>
                <a:cs typeface="Arial" pitchFamily="34" charset="0"/>
              </a:rPr>
              <a:t>sa</a:t>
            </a:r>
            <a:r>
              <a:rPr lang="en-US" sz="1600" dirty="0">
                <a:solidFill>
                  <a:schemeClr val="tx1"/>
                </a:solidFill>
                <a:latin typeface="Arial" pitchFamily="34" charset="0"/>
                <a:cs typeface="Arial" pitchFamily="34" charset="0"/>
              </a:rPr>
              <a:t> a ram caught in </a:t>
            </a:r>
            <a:r>
              <a:rPr lang="en-US" sz="1600" dirty="0" err="1">
                <a:solidFill>
                  <a:schemeClr val="tx1"/>
                </a:solidFill>
                <a:latin typeface="Arial" pitchFamily="34" charset="0"/>
                <a:cs typeface="Arial" pitchFamily="34" charset="0"/>
              </a:rPr>
              <a:t>thicet</a:t>
            </a:r>
            <a:r>
              <a:rPr lang="en-US" sz="1600" dirty="0">
                <a:solidFill>
                  <a:schemeClr val="tx1"/>
                </a:solidFill>
                <a:latin typeface="Arial" pitchFamily="34" charset="0"/>
                <a:cs typeface="Arial" pitchFamily="34" charset="0"/>
              </a:rPr>
              <a:t> by its horns and offered it as a burnt </a:t>
            </a:r>
            <a:r>
              <a:rPr lang="en-US" sz="1600" dirty="0" err="1">
                <a:solidFill>
                  <a:schemeClr val="tx1"/>
                </a:solidFill>
                <a:latin typeface="Arial" pitchFamily="34" charset="0"/>
                <a:cs typeface="Arial" pitchFamily="34" charset="0"/>
              </a:rPr>
              <a:t>offfering</a:t>
            </a:r>
            <a:r>
              <a:rPr lang="en-US" sz="1600" dirty="0">
                <a:solidFill>
                  <a:schemeClr val="tx1"/>
                </a:solidFill>
                <a:latin typeface="Arial" pitchFamily="34" charset="0"/>
                <a:cs typeface="Arial" pitchFamily="34" charset="0"/>
              </a:rPr>
              <a:t>.</a:t>
            </a:r>
          </a:p>
        </p:txBody>
      </p:sp>
      <p:pic>
        <p:nvPicPr>
          <p:cNvPr id="5" name="Picture 2" descr="C:\Users\poulose\Desktop\abraham-and-the-sacrifice-of-isaac.jpg"/>
          <p:cNvPicPr>
            <a:picLocks noChangeAspect="1" noChangeArrowheads="1"/>
          </p:cNvPicPr>
          <p:nvPr/>
        </p:nvPicPr>
        <p:blipFill>
          <a:blip r:embed="rId2" cstate="print">
            <a:lum contrast="40000"/>
          </a:blip>
          <a:srcRect/>
          <a:stretch>
            <a:fillRect/>
          </a:stretch>
        </p:blipFill>
        <p:spPr bwMode="auto">
          <a:xfrm>
            <a:off x="3152775" y="1066800"/>
            <a:ext cx="2790825" cy="2029691"/>
          </a:xfrm>
          <a:prstGeom prst="rect">
            <a:avLst/>
          </a:prstGeom>
          <a:noFill/>
          <a:ln w="76200">
            <a:noFill/>
          </a:ln>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FATHER OF NATIONS</a:t>
            </a:r>
          </a:p>
        </p:txBody>
      </p:sp>
      <p:sp>
        <p:nvSpPr>
          <p:cNvPr id="3" name="Content Placeholder 2"/>
          <p:cNvSpPr>
            <a:spLocks noGrp="1"/>
          </p:cNvSpPr>
          <p:nvPr>
            <p:ph idx="1"/>
          </p:nvPr>
        </p:nvSpPr>
        <p:spPr>
          <a:xfrm>
            <a:off x="228600" y="4373562"/>
            <a:ext cx="8686800" cy="2484438"/>
          </a:xfrm>
        </p:spPr>
        <p:txBody>
          <a:bodyPr>
            <a:normAutofit/>
          </a:bodyPr>
          <a:lstStyle/>
          <a:p>
            <a:pPr marL="0" indent="0" algn="just">
              <a:buNone/>
            </a:pPr>
            <a:r>
              <a:rPr lang="en-US" sz="2500" dirty="0">
                <a:solidFill>
                  <a:schemeClr val="tx1"/>
                </a:solidFill>
                <a:latin typeface="Arial" pitchFamily="34" charset="0"/>
                <a:cs typeface="Arial" pitchFamily="34" charset="0"/>
              </a:rPr>
              <a:t>	Abraham </a:t>
            </a:r>
            <a:r>
              <a:rPr lang="en-US" sz="2500" dirty="0">
                <a:solidFill>
                  <a:schemeClr val="tx1"/>
                </a:solidFill>
                <a:latin typeface="Arial" pitchFamily="34" charset="0"/>
                <a:cs typeface="Arial" pitchFamily="34" charset="0"/>
              </a:rPr>
              <a:t>thus passed the test of God. God was pleased with him and said “In your seed all the nations shall be blessed because you have obeyed my voice,”</a:t>
            </a:r>
          </a:p>
          <a:p>
            <a:pPr marL="0" indent="0" algn="just">
              <a:buNone/>
            </a:pPr>
            <a:r>
              <a:rPr lang="en-US" sz="2500" dirty="0">
                <a:solidFill>
                  <a:schemeClr val="tx1"/>
                </a:solidFill>
                <a:latin typeface="Arial" pitchFamily="34" charset="0"/>
                <a:cs typeface="Arial" pitchFamily="34" charset="0"/>
              </a:rPr>
              <a:t>	Thus </a:t>
            </a:r>
            <a:r>
              <a:rPr lang="en-US" sz="2500" dirty="0">
                <a:solidFill>
                  <a:schemeClr val="tx1"/>
                </a:solidFill>
                <a:latin typeface="Arial" pitchFamily="34" charset="0"/>
                <a:cs typeface="Arial" pitchFamily="34" charset="0"/>
              </a:rPr>
              <a:t>Abraham became the father of all those who were going to be his chosen people.</a:t>
            </a:r>
          </a:p>
        </p:txBody>
      </p:sp>
      <p:pic>
        <p:nvPicPr>
          <p:cNvPr id="4" name="Picture 3" descr="Abraham Friend of God2.jpg"/>
          <p:cNvPicPr>
            <a:picLocks noChangeAspect="1"/>
          </p:cNvPicPr>
          <p:nvPr/>
        </p:nvPicPr>
        <p:blipFill>
          <a:blip r:embed="rId2" cstate="print"/>
          <a:stretch>
            <a:fillRect/>
          </a:stretch>
        </p:blipFill>
        <p:spPr>
          <a:xfrm>
            <a:off x="2667000" y="1066800"/>
            <a:ext cx="3766903" cy="2819400"/>
          </a:xfrm>
          <a:prstGeom prst="rect">
            <a:avLst/>
          </a:prstGeom>
          <a:ln>
            <a:noFill/>
          </a:ln>
          <a:effectLst/>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378</TotalTime>
  <Words>175</Words>
  <Application>Microsoft Office PowerPoint</Application>
  <PresentationFormat>On-screen Show (4:3)</PresentationFormat>
  <Paragraphs>62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Trek</vt:lpstr>
      <vt:lpstr>CATECHETICAL TEXTBOOK SERIES OF THE SYRO - MALABAR CHURCH</vt:lpstr>
      <vt:lpstr>Slide 2</vt:lpstr>
      <vt:lpstr>Slide 3</vt:lpstr>
      <vt:lpstr>GOD CALLS</vt:lpstr>
      <vt:lpstr>THE COVENANT OF GOD</vt:lpstr>
      <vt:lpstr>THE PROMISES OF GOD</vt:lpstr>
      <vt:lpstr>THE BIRTH OF ISAAC</vt:lpstr>
      <vt:lpstr>THE SACRIFICE OF ABRAHAM</vt:lpstr>
      <vt:lpstr>FATHER OF NATIONS</vt:lpstr>
      <vt:lpstr>FATHER OF BELIEVERS</vt:lpstr>
      <vt:lpstr>Let us pray</vt:lpstr>
      <vt:lpstr>READ AND RECOUNT</vt:lpstr>
      <vt:lpstr>WORD OF GOD FOR GUIDANCE</vt:lpstr>
      <vt:lpstr>MY DECISION</vt:lpstr>
      <vt:lpstr>LET US DO</vt:lpstr>
      <vt:lpstr>LET US FIND OUT THE ANSWER</vt:lpstr>
      <vt:lpstr>Slide 17</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PATH OF SALVATION-5 PEOPLE WHO AWAITED THE REDEEMER</dc:title>
  <dc:creator>Mathew K. George</dc:creator>
  <cp:lastModifiedBy>Administrator</cp:lastModifiedBy>
  <cp:revision>90</cp:revision>
  <dcterms:created xsi:type="dcterms:W3CDTF">2015-04-15T04:13:29Z</dcterms:created>
  <dcterms:modified xsi:type="dcterms:W3CDTF">2015-09-16T06:48:04Z</dcterms:modified>
</cp:coreProperties>
</file>